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36"/>
  </p:notesMasterIdLst>
  <p:sldIdLst>
    <p:sldId id="1741" r:id="rId5"/>
    <p:sldId id="1882" r:id="rId6"/>
    <p:sldId id="1883" r:id="rId7"/>
    <p:sldId id="1884" r:id="rId8"/>
    <p:sldId id="1887" r:id="rId9"/>
    <p:sldId id="1888" r:id="rId10"/>
    <p:sldId id="1889" r:id="rId11"/>
    <p:sldId id="1890" r:id="rId12"/>
    <p:sldId id="1891" r:id="rId13"/>
    <p:sldId id="1892" r:id="rId14"/>
    <p:sldId id="1893" r:id="rId15"/>
    <p:sldId id="1894" r:id="rId16"/>
    <p:sldId id="1895" r:id="rId17"/>
    <p:sldId id="1896" r:id="rId18"/>
    <p:sldId id="1897" r:id="rId19"/>
    <p:sldId id="1898" r:id="rId20"/>
    <p:sldId id="1899" r:id="rId21"/>
    <p:sldId id="1900" r:id="rId22"/>
    <p:sldId id="1901" r:id="rId23"/>
    <p:sldId id="1902" r:id="rId24"/>
    <p:sldId id="1903" r:id="rId25"/>
    <p:sldId id="1904" r:id="rId26"/>
    <p:sldId id="1905" r:id="rId27"/>
    <p:sldId id="1906" r:id="rId28"/>
    <p:sldId id="1907" r:id="rId29"/>
    <p:sldId id="1908" r:id="rId30"/>
    <p:sldId id="1909" r:id="rId31"/>
    <p:sldId id="1910" r:id="rId32"/>
    <p:sldId id="1784" r:id="rId33"/>
    <p:sldId id="1060" r:id="rId34"/>
    <p:sldId id="1866" r:id="rId35"/>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8722CD1-A920-43AB-9BE2-E7AFD04CF3E3}">
          <p14:sldIdLst>
            <p14:sldId id="1741"/>
            <p14:sldId id="1882"/>
            <p14:sldId id="1883"/>
            <p14:sldId id="1884"/>
            <p14:sldId id="1887"/>
            <p14:sldId id="1888"/>
            <p14:sldId id="1889"/>
            <p14:sldId id="1890"/>
            <p14:sldId id="1891"/>
            <p14:sldId id="1892"/>
            <p14:sldId id="1893"/>
            <p14:sldId id="1894"/>
            <p14:sldId id="1895"/>
            <p14:sldId id="1896"/>
            <p14:sldId id="1897"/>
            <p14:sldId id="1898"/>
            <p14:sldId id="1899"/>
            <p14:sldId id="1900"/>
            <p14:sldId id="1901"/>
            <p14:sldId id="1902"/>
            <p14:sldId id="1903"/>
            <p14:sldId id="1904"/>
            <p14:sldId id="1905"/>
            <p14:sldId id="1906"/>
            <p14:sldId id="1907"/>
            <p14:sldId id="1908"/>
            <p14:sldId id="1909"/>
            <p14:sldId id="1910"/>
            <p14:sldId id="1784"/>
            <p14:sldId id="1060"/>
            <p14:sldId id="1866"/>
          </p14:sldIdLst>
        </p14:section>
        <p14:section name="Untitled Section" id="{7CC160BC-104B-4CD1-950E-B33969302FAC}">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D61F32"/>
    <a:srgbClr val="163C6C"/>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CBBB1F-4068-4178-AEB6-D23B24AE3E43}" v="10" dt="2025-04-30T17:53:34.23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88366" autoAdjust="0"/>
  </p:normalViewPr>
  <p:slideViewPr>
    <p:cSldViewPr snapToGrid="0">
      <p:cViewPr varScale="1">
        <p:scale>
          <a:sx n="51" d="100"/>
          <a:sy n="51"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33CBBB1F-4068-4178-AEB6-D23B24AE3E43}"/>
    <pc:docChg chg="custSel delSld modSld modSection">
      <pc:chgData name="Vickers, Libby" userId="e250baef-1418-4325-b620-0f9540a0387b" providerId="ADAL" clId="{33CBBB1F-4068-4178-AEB6-D23B24AE3E43}" dt="2025-04-30T17:53:34.238" v="328"/>
      <pc:docMkLst>
        <pc:docMk/>
      </pc:docMkLst>
      <pc:sldChg chg="modSp mod">
        <pc:chgData name="Vickers, Libby" userId="e250baef-1418-4325-b620-0f9540a0387b" providerId="ADAL" clId="{33CBBB1F-4068-4178-AEB6-D23B24AE3E43}" dt="2025-04-30T17:14:46.357" v="51" actId="20577"/>
        <pc:sldMkLst>
          <pc:docMk/>
          <pc:sldMk cId="793978010" sldId="1741"/>
        </pc:sldMkLst>
        <pc:spChg chg="mod">
          <ac:chgData name="Vickers, Libby" userId="e250baef-1418-4325-b620-0f9540a0387b" providerId="ADAL" clId="{33CBBB1F-4068-4178-AEB6-D23B24AE3E43}" dt="2025-04-30T17:14:29.012" v="11" actId="6549"/>
          <ac:spMkLst>
            <pc:docMk/>
            <pc:sldMk cId="793978010" sldId="1741"/>
            <ac:spMk id="2" creationId="{09AEDE24-AB90-FFD6-7EEA-C5D2DC474824}"/>
          </ac:spMkLst>
        </pc:spChg>
        <pc:spChg chg="mod">
          <ac:chgData name="Vickers, Libby" userId="e250baef-1418-4325-b620-0f9540a0387b" providerId="ADAL" clId="{33CBBB1F-4068-4178-AEB6-D23B24AE3E43}" dt="2025-04-30T17:14:46.357" v="51" actId="20577"/>
          <ac:spMkLst>
            <pc:docMk/>
            <pc:sldMk cId="793978010" sldId="1741"/>
            <ac:spMk id="3" creationId="{AA5EEE2F-8A50-3176-99F3-D6FD96F4B7BF}"/>
          </ac:spMkLst>
        </pc:spChg>
      </pc:sldChg>
      <pc:sldChg chg="del">
        <pc:chgData name="Vickers, Libby" userId="e250baef-1418-4325-b620-0f9540a0387b" providerId="ADAL" clId="{33CBBB1F-4068-4178-AEB6-D23B24AE3E43}" dt="2025-04-30T17:14:06.764" v="0" actId="47"/>
        <pc:sldMkLst>
          <pc:docMk/>
          <pc:sldMk cId="798605361" sldId="1867"/>
        </pc:sldMkLst>
      </pc:sldChg>
      <pc:sldChg chg="del">
        <pc:chgData name="Vickers, Libby" userId="e250baef-1418-4325-b620-0f9540a0387b" providerId="ADAL" clId="{33CBBB1F-4068-4178-AEB6-D23B24AE3E43}" dt="2025-04-30T17:14:06.764" v="0" actId="47"/>
        <pc:sldMkLst>
          <pc:docMk/>
          <pc:sldMk cId="1504907749" sldId="1868"/>
        </pc:sldMkLst>
      </pc:sldChg>
      <pc:sldChg chg="del">
        <pc:chgData name="Vickers, Libby" userId="e250baef-1418-4325-b620-0f9540a0387b" providerId="ADAL" clId="{33CBBB1F-4068-4178-AEB6-D23B24AE3E43}" dt="2025-04-30T17:14:06.764" v="0" actId="47"/>
        <pc:sldMkLst>
          <pc:docMk/>
          <pc:sldMk cId="3437026652" sldId="1869"/>
        </pc:sldMkLst>
      </pc:sldChg>
      <pc:sldChg chg="del">
        <pc:chgData name="Vickers, Libby" userId="e250baef-1418-4325-b620-0f9540a0387b" providerId="ADAL" clId="{33CBBB1F-4068-4178-AEB6-D23B24AE3E43}" dt="2025-04-30T17:14:06.764" v="0" actId="47"/>
        <pc:sldMkLst>
          <pc:docMk/>
          <pc:sldMk cId="746016494" sldId="1870"/>
        </pc:sldMkLst>
      </pc:sldChg>
      <pc:sldChg chg="del">
        <pc:chgData name="Vickers, Libby" userId="e250baef-1418-4325-b620-0f9540a0387b" providerId="ADAL" clId="{33CBBB1F-4068-4178-AEB6-D23B24AE3E43}" dt="2025-04-30T17:14:06.764" v="0" actId="47"/>
        <pc:sldMkLst>
          <pc:docMk/>
          <pc:sldMk cId="1382118344" sldId="1871"/>
        </pc:sldMkLst>
      </pc:sldChg>
      <pc:sldChg chg="del">
        <pc:chgData name="Vickers, Libby" userId="e250baef-1418-4325-b620-0f9540a0387b" providerId="ADAL" clId="{33CBBB1F-4068-4178-AEB6-D23B24AE3E43}" dt="2025-04-30T17:14:06.764" v="0" actId="47"/>
        <pc:sldMkLst>
          <pc:docMk/>
          <pc:sldMk cId="802016870" sldId="1872"/>
        </pc:sldMkLst>
      </pc:sldChg>
      <pc:sldChg chg="del">
        <pc:chgData name="Vickers, Libby" userId="e250baef-1418-4325-b620-0f9540a0387b" providerId="ADAL" clId="{33CBBB1F-4068-4178-AEB6-D23B24AE3E43}" dt="2025-04-30T17:14:06.764" v="0" actId="47"/>
        <pc:sldMkLst>
          <pc:docMk/>
          <pc:sldMk cId="3148809026" sldId="1873"/>
        </pc:sldMkLst>
      </pc:sldChg>
      <pc:sldChg chg="del">
        <pc:chgData name="Vickers, Libby" userId="e250baef-1418-4325-b620-0f9540a0387b" providerId="ADAL" clId="{33CBBB1F-4068-4178-AEB6-D23B24AE3E43}" dt="2025-04-30T17:14:06.764" v="0" actId="47"/>
        <pc:sldMkLst>
          <pc:docMk/>
          <pc:sldMk cId="562164454" sldId="1874"/>
        </pc:sldMkLst>
      </pc:sldChg>
      <pc:sldChg chg="del">
        <pc:chgData name="Vickers, Libby" userId="e250baef-1418-4325-b620-0f9540a0387b" providerId="ADAL" clId="{33CBBB1F-4068-4178-AEB6-D23B24AE3E43}" dt="2025-04-30T17:14:06.764" v="0" actId="47"/>
        <pc:sldMkLst>
          <pc:docMk/>
          <pc:sldMk cId="2462019629" sldId="1875"/>
        </pc:sldMkLst>
      </pc:sldChg>
      <pc:sldChg chg="modSp mod">
        <pc:chgData name="Vickers, Libby" userId="e250baef-1418-4325-b620-0f9540a0387b" providerId="ADAL" clId="{33CBBB1F-4068-4178-AEB6-D23B24AE3E43}" dt="2025-04-30T17:33:43.335" v="72" actId="14100"/>
        <pc:sldMkLst>
          <pc:docMk/>
          <pc:sldMk cId="843766307" sldId="1892"/>
        </pc:sldMkLst>
        <pc:spChg chg="mod">
          <ac:chgData name="Vickers, Libby" userId="e250baef-1418-4325-b620-0f9540a0387b" providerId="ADAL" clId="{33CBBB1F-4068-4178-AEB6-D23B24AE3E43}" dt="2025-04-30T17:33:43.335" v="72" actId="14100"/>
          <ac:spMkLst>
            <pc:docMk/>
            <pc:sldMk cId="843766307" sldId="1892"/>
            <ac:spMk id="2" creationId="{B71BCFCF-7F0F-683C-1DE6-7C1C08F25A12}"/>
          </ac:spMkLst>
        </pc:spChg>
      </pc:sldChg>
      <pc:sldChg chg="addSp delSp modSp mod">
        <pc:chgData name="Vickers, Libby" userId="e250baef-1418-4325-b620-0f9540a0387b" providerId="ADAL" clId="{33CBBB1F-4068-4178-AEB6-D23B24AE3E43}" dt="2025-04-30T17:35:41.210" v="76" actId="1076"/>
        <pc:sldMkLst>
          <pc:docMk/>
          <pc:sldMk cId="860059454" sldId="1895"/>
        </pc:sldMkLst>
        <pc:spChg chg="mod">
          <ac:chgData name="Vickers, Libby" userId="e250baef-1418-4325-b620-0f9540a0387b" providerId="ADAL" clId="{33CBBB1F-4068-4178-AEB6-D23B24AE3E43}" dt="2025-04-30T17:35:41.210" v="76" actId="1076"/>
          <ac:spMkLst>
            <pc:docMk/>
            <pc:sldMk cId="860059454" sldId="1895"/>
            <ac:spMk id="7" creationId="{C7049C9F-CF33-5749-667C-8C3D9384FB9F}"/>
          </ac:spMkLst>
        </pc:spChg>
        <pc:spChg chg="mod">
          <ac:chgData name="Vickers, Libby" userId="e250baef-1418-4325-b620-0f9540a0387b" providerId="ADAL" clId="{33CBBB1F-4068-4178-AEB6-D23B24AE3E43}" dt="2025-04-30T17:35:18.223" v="74"/>
          <ac:spMkLst>
            <pc:docMk/>
            <pc:sldMk cId="860059454" sldId="1895"/>
            <ac:spMk id="9" creationId="{5C4ED701-416A-372C-73DF-F2F1B3850E0B}"/>
          </ac:spMkLst>
        </pc:spChg>
        <pc:spChg chg="mod">
          <ac:chgData name="Vickers, Libby" userId="e250baef-1418-4325-b620-0f9540a0387b" providerId="ADAL" clId="{33CBBB1F-4068-4178-AEB6-D23B24AE3E43}" dt="2025-04-30T17:35:18.223" v="74"/>
          <ac:spMkLst>
            <pc:docMk/>
            <pc:sldMk cId="860059454" sldId="1895"/>
            <ac:spMk id="12" creationId="{5ED1622F-738F-8A16-5BBB-6CFA97B5A452}"/>
          </ac:spMkLst>
        </pc:spChg>
        <pc:spChg chg="mod">
          <ac:chgData name="Vickers, Libby" userId="e250baef-1418-4325-b620-0f9540a0387b" providerId="ADAL" clId="{33CBBB1F-4068-4178-AEB6-D23B24AE3E43}" dt="2025-04-30T17:35:18.223" v="74"/>
          <ac:spMkLst>
            <pc:docMk/>
            <pc:sldMk cId="860059454" sldId="1895"/>
            <ac:spMk id="29" creationId="{CF2296A0-BE5A-25DE-00C2-2AFBE70F7A24}"/>
          </ac:spMkLst>
        </pc:spChg>
        <pc:spChg chg="mod">
          <ac:chgData name="Vickers, Libby" userId="e250baef-1418-4325-b620-0f9540a0387b" providerId="ADAL" clId="{33CBBB1F-4068-4178-AEB6-D23B24AE3E43}" dt="2025-04-30T17:35:18.223" v="74"/>
          <ac:spMkLst>
            <pc:docMk/>
            <pc:sldMk cId="860059454" sldId="1895"/>
            <ac:spMk id="30" creationId="{BE26AA60-1F2C-883C-A9C5-7225FEC8F776}"/>
          </ac:spMkLst>
        </pc:spChg>
        <pc:spChg chg="mod">
          <ac:chgData name="Vickers, Libby" userId="e250baef-1418-4325-b620-0f9540a0387b" providerId="ADAL" clId="{33CBBB1F-4068-4178-AEB6-D23B24AE3E43}" dt="2025-04-30T17:35:18.223" v="74"/>
          <ac:spMkLst>
            <pc:docMk/>
            <pc:sldMk cId="860059454" sldId="1895"/>
            <ac:spMk id="31" creationId="{0B58BDCF-72B1-CE30-95BE-CA1093D3CEB5}"/>
          </ac:spMkLst>
        </pc:spChg>
        <pc:spChg chg="mod">
          <ac:chgData name="Vickers, Libby" userId="e250baef-1418-4325-b620-0f9540a0387b" providerId="ADAL" clId="{33CBBB1F-4068-4178-AEB6-D23B24AE3E43}" dt="2025-04-30T17:35:18.223" v="74"/>
          <ac:spMkLst>
            <pc:docMk/>
            <pc:sldMk cId="860059454" sldId="1895"/>
            <ac:spMk id="34" creationId="{F2B2C5DD-9CFF-057F-D683-74134091E72F}"/>
          </ac:spMkLst>
        </pc:spChg>
        <pc:grpChg chg="ord">
          <ac:chgData name="Vickers, Libby" userId="e250baef-1418-4325-b620-0f9540a0387b" providerId="ADAL" clId="{33CBBB1F-4068-4178-AEB6-D23B24AE3E43}" dt="2025-04-30T17:35:25.698" v="75" actId="167"/>
          <ac:grpSpMkLst>
            <pc:docMk/>
            <pc:sldMk cId="860059454" sldId="1895"/>
            <ac:grpSpMk id="6" creationId="{9D6AF43F-5CF0-1932-AAD7-323B5519DE43}"/>
          </ac:grpSpMkLst>
        </pc:grpChg>
        <pc:picChg chg="del">
          <ac:chgData name="Vickers, Libby" userId="e250baef-1418-4325-b620-0f9540a0387b" providerId="ADAL" clId="{33CBBB1F-4068-4178-AEB6-D23B24AE3E43}" dt="2025-04-30T17:35:16.904" v="73" actId="478"/>
          <ac:picMkLst>
            <pc:docMk/>
            <pc:sldMk cId="860059454" sldId="1895"/>
            <ac:picMk id="2" creationId="{F3930AA7-0AF5-605C-2C7A-518E79F36E0E}"/>
          </ac:picMkLst>
        </pc:picChg>
        <pc:picChg chg="mod">
          <ac:chgData name="Vickers, Libby" userId="e250baef-1418-4325-b620-0f9540a0387b" providerId="ADAL" clId="{33CBBB1F-4068-4178-AEB6-D23B24AE3E43}" dt="2025-04-30T17:35:18.223" v="74"/>
          <ac:picMkLst>
            <pc:docMk/>
            <pc:sldMk cId="860059454" sldId="1895"/>
            <ac:picMk id="10" creationId="{32C9EF08-7EB9-CBC2-FFAF-425EB7A00019}"/>
          </ac:picMkLst>
        </pc:picChg>
        <pc:picChg chg="mod">
          <ac:chgData name="Vickers, Libby" userId="e250baef-1418-4325-b620-0f9540a0387b" providerId="ADAL" clId="{33CBBB1F-4068-4178-AEB6-D23B24AE3E43}" dt="2025-04-30T17:35:18.223" v="74"/>
          <ac:picMkLst>
            <pc:docMk/>
            <pc:sldMk cId="860059454" sldId="1895"/>
            <ac:picMk id="14" creationId="{B6A4FF7B-2FA5-DF5B-97A4-8DDFE8516244}"/>
          </ac:picMkLst>
        </pc:picChg>
        <pc:picChg chg="mod">
          <ac:chgData name="Vickers, Libby" userId="e250baef-1418-4325-b620-0f9540a0387b" providerId="ADAL" clId="{33CBBB1F-4068-4178-AEB6-D23B24AE3E43}" dt="2025-04-30T17:35:18.223" v="74"/>
          <ac:picMkLst>
            <pc:docMk/>
            <pc:sldMk cId="860059454" sldId="1895"/>
            <ac:picMk id="16" creationId="{565BC34E-D5C9-F4B2-5AF1-07B3B21D3F52}"/>
          </ac:picMkLst>
        </pc:picChg>
        <pc:picChg chg="mod">
          <ac:chgData name="Vickers, Libby" userId="e250baef-1418-4325-b620-0f9540a0387b" providerId="ADAL" clId="{33CBBB1F-4068-4178-AEB6-D23B24AE3E43}" dt="2025-04-30T17:35:18.223" v="74"/>
          <ac:picMkLst>
            <pc:docMk/>
            <pc:sldMk cId="860059454" sldId="1895"/>
            <ac:picMk id="27" creationId="{BE7EB1B2-E1D8-C848-90E5-6EAEAB908485}"/>
          </ac:picMkLst>
        </pc:picChg>
      </pc:sldChg>
      <pc:sldChg chg="delSp modSp mod">
        <pc:chgData name="Vickers, Libby" userId="e250baef-1418-4325-b620-0f9540a0387b" providerId="ADAL" clId="{33CBBB1F-4068-4178-AEB6-D23B24AE3E43}" dt="2025-04-30T17:38:17.426" v="152" actId="113"/>
        <pc:sldMkLst>
          <pc:docMk/>
          <pc:sldMk cId="3691212847" sldId="1901"/>
        </pc:sldMkLst>
        <pc:spChg chg="mod">
          <ac:chgData name="Vickers, Libby" userId="e250baef-1418-4325-b620-0f9540a0387b" providerId="ADAL" clId="{33CBBB1F-4068-4178-AEB6-D23B24AE3E43}" dt="2025-04-30T17:38:17.426" v="152" actId="113"/>
          <ac:spMkLst>
            <pc:docMk/>
            <pc:sldMk cId="3691212847" sldId="1901"/>
            <ac:spMk id="4" creationId="{55B7F834-708E-FB40-FDEF-50B4461967D8}"/>
          </ac:spMkLst>
        </pc:spChg>
        <pc:grpChg chg="mod">
          <ac:chgData name="Vickers, Libby" userId="e250baef-1418-4325-b620-0f9540a0387b" providerId="ADAL" clId="{33CBBB1F-4068-4178-AEB6-D23B24AE3E43}" dt="2025-04-30T17:36:47.009" v="79" actId="1076"/>
          <ac:grpSpMkLst>
            <pc:docMk/>
            <pc:sldMk cId="3691212847" sldId="1901"/>
            <ac:grpSpMk id="2" creationId="{4073DDC2-63B8-A30A-C85E-702F17473787}"/>
          </ac:grpSpMkLst>
        </pc:grpChg>
        <pc:picChg chg="mod">
          <ac:chgData name="Vickers, Libby" userId="e250baef-1418-4325-b620-0f9540a0387b" providerId="ADAL" clId="{33CBBB1F-4068-4178-AEB6-D23B24AE3E43}" dt="2025-04-30T17:37:34.441" v="88" actId="14100"/>
          <ac:picMkLst>
            <pc:docMk/>
            <pc:sldMk cId="3691212847" sldId="1901"/>
            <ac:picMk id="15" creationId="{E0E9B5BE-2164-A504-6865-416EFAD52E2B}"/>
          </ac:picMkLst>
        </pc:picChg>
        <pc:picChg chg="del">
          <ac:chgData name="Vickers, Libby" userId="e250baef-1418-4325-b620-0f9540a0387b" providerId="ADAL" clId="{33CBBB1F-4068-4178-AEB6-D23B24AE3E43}" dt="2025-04-30T17:36:52.732" v="80" actId="478"/>
          <ac:picMkLst>
            <pc:docMk/>
            <pc:sldMk cId="3691212847" sldId="1901"/>
            <ac:picMk id="18" creationId="{DB708325-D133-DD3E-2CF1-741DB40499FC}"/>
          </ac:picMkLst>
        </pc:picChg>
      </pc:sldChg>
      <pc:sldChg chg="addSp modSp mod">
        <pc:chgData name="Vickers, Libby" userId="e250baef-1418-4325-b620-0f9540a0387b" providerId="ADAL" clId="{33CBBB1F-4068-4178-AEB6-D23B24AE3E43}" dt="2025-04-30T17:39:44.027" v="169" actId="1076"/>
        <pc:sldMkLst>
          <pc:docMk/>
          <pc:sldMk cId="426765356" sldId="1903"/>
        </pc:sldMkLst>
        <pc:spChg chg="add mod">
          <ac:chgData name="Vickers, Libby" userId="e250baef-1418-4325-b620-0f9540a0387b" providerId="ADAL" clId="{33CBBB1F-4068-4178-AEB6-D23B24AE3E43}" dt="2025-04-30T17:39:44.027" v="169" actId="1076"/>
          <ac:spMkLst>
            <pc:docMk/>
            <pc:sldMk cId="426765356" sldId="1903"/>
            <ac:spMk id="2" creationId="{D48D9FFB-E5EB-EE83-A6DE-73FD66035DE4}"/>
          </ac:spMkLst>
        </pc:spChg>
      </pc:sldChg>
      <pc:sldChg chg="modSp mod">
        <pc:chgData name="Vickers, Libby" userId="e250baef-1418-4325-b620-0f9540a0387b" providerId="ADAL" clId="{33CBBB1F-4068-4178-AEB6-D23B24AE3E43}" dt="2025-04-30T17:41:24.932" v="182" actId="1037"/>
        <pc:sldMkLst>
          <pc:docMk/>
          <pc:sldMk cId="3241020970" sldId="1907"/>
        </pc:sldMkLst>
        <pc:picChg chg="mod">
          <ac:chgData name="Vickers, Libby" userId="e250baef-1418-4325-b620-0f9540a0387b" providerId="ADAL" clId="{33CBBB1F-4068-4178-AEB6-D23B24AE3E43}" dt="2025-04-30T17:41:24.932" v="182" actId="1037"/>
          <ac:picMkLst>
            <pc:docMk/>
            <pc:sldMk cId="3241020970" sldId="1907"/>
            <ac:picMk id="17" creationId="{A1DE3B24-3084-D281-2A63-530FB3527C38}"/>
          </ac:picMkLst>
        </pc:picChg>
      </pc:sldChg>
      <pc:sldChg chg="addSp modSp mod">
        <pc:chgData name="Vickers, Libby" userId="e250baef-1418-4325-b620-0f9540a0387b" providerId="ADAL" clId="{33CBBB1F-4068-4178-AEB6-D23B24AE3E43}" dt="2025-04-30T17:42:40.909" v="188" actId="14100"/>
        <pc:sldMkLst>
          <pc:docMk/>
          <pc:sldMk cId="794259322" sldId="1908"/>
        </pc:sldMkLst>
        <pc:spChg chg="add mod ord">
          <ac:chgData name="Vickers, Libby" userId="e250baef-1418-4325-b620-0f9540a0387b" providerId="ADAL" clId="{33CBBB1F-4068-4178-AEB6-D23B24AE3E43}" dt="2025-04-30T17:42:40.909" v="188" actId="14100"/>
          <ac:spMkLst>
            <pc:docMk/>
            <pc:sldMk cId="794259322" sldId="1908"/>
            <ac:spMk id="13" creationId="{06CBD45D-53AB-D1B8-240A-C36483504878}"/>
          </ac:spMkLst>
        </pc:spChg>
      </pc:sldChg>
      <pc:sldChg chg="addSp delSp modSp mod modAnim">
        <pc:chgData name="Vickers, Libby" userId="e250baef-1418-4325-b620-0f9540a0387b" providerId="ADAL" clId="{33CBBB1F-4068-4178-AEB6-D23B24AE3E43}" dt="2025-04-30T17:50:43.016" v="321"/>
        <pc:sldMkLst>
          <pc:docMk/>
          <pc:sldMk cId="3073321351" sldId="1909"/>
        </pc:sldMkLst>
        <pc:spChg chg="add mod">
          <ac:chgData name="Vickers, Libby" userId="e250baef-1418-4325-b620-0f9540a0387b" providerId="ADAL" clId="{33CBBB1F-4068-4178-AEB6-D23B24AE3E43}" dt="2025-04-30T17:48:27.904" v="211" actId="207"/>
          <ac:spMkLst>
            <pc:docMk/>
            <pc:sldMk cId="3073321351" sldId="1909"/>
            <ac:spMk id="22" creationId="{CD4B3793-6100-5EDC-FA6B-02CE47E7F95F}"/>
          </ac:spMkLst>
        </pc:spChg>
        <pc:spChg chg="add mod">
          <ac:chgData name="Vickers, Libby" userId="e250baef-1418-4325-b620-0f9540a0387b" providerId="ADAL" clId="{33CBBB1F-4068-4178-AEB6-D23B24AE3E43}" dt="2025-04-30T17:48:57.846" v="272" actId="1036"/>
          <ac:spMkLst>
            <pc:docMk/>
            <pc:sldMk cId="3073321351" sldId="1909"/>
            <ac:spMk id="27" creationId="{443E909E-B239-0475-C448-4DCFF1962B6E}"/>
          </ac:spMkLst>
        </pc:spChg>
        <pc:picChg chg="del">
          <ac:chgData name="Vickers, Libby" userId="e250baef-1418-4325-b620-0f9540a0387b" providerId="ADAL" clId="{33CBBB1F-4068-4178-AEB6-D23B24AE3E43}" dt="2025-04-30T17:47:09.807" v="191" actId="478"/>
          <ac:picMkLst>
            <pc:docMk/>
            <pc:sldMk cId="3073321351" sldId="1909"/>
            <ac:picMk id="8" creationId="{BB428658-2EFF-6506-C3DE-FDB3C0858D22}"/>
          </ac:picMkLst>
        </pc:picChg>
        <pc:picChg chg="add mod">
          <ac:chgData name="Vickers, Libby" userId="e250baef-1418-4325-b620-0f9540a0387b" providerId="ADAL" clId="{33CBBB1F-4068-4178-AEB6-D23B24AE3E43}" dt="2025-04-30T17:47:38.808" v="197" actId="1036"/>
          <ac:picMkLst>
            <pc:docMk/>
            <pc:sldMk cId="3073321351" sldId="1909"/>
            <ac:picMk id="20" creationId="{789D1797-5553-C0F2-E373-CB7A921784BE}"/>
          </ac:picMkLst>
        </pc:picChg>
      </pc:sldChg>
      <pc:sldChg chg="modSp mod modAnim">
        <pc:chgData name="Vickers, Libby" userId="e250baef-1418-4325-b620-0f9540a0387b" providerId="ADAL" clId="{33CBBB1F-4068-4178-AEB6-D23B24AE3E43}" dt="2025-04-30T17:53:34.238" v="328"/>
        <pc:sldMkLst>
          <pc:docMk/>
          <pc:sldMk cId="946741561" sldId="1910"/>
        </pc:sldMkLst>
        <pc:spChg chg="mod">
          <ac:chgData name="Vickers, Libby" userId="e250baef-1418-4325-b620-0f9540a0387b" providerId="ADAL" clId="{33CBBB1F-4068-4178-AEB6-D23B24AE3E43}" dt="2025-04-30T17:50:02.624" v="320" actId="14100"/>
          <ac:spMkLst>
            <pc:docMk/>
            <pc:sldMk cId="946741561" sldId="1910"/>
            <ac:spMk id="14" creationId="{F0A1231A-20C7-660C-F5A3-37E00B9CEDB2}"/>
          </ac:spMkLst>
        </pc:spChg>
        <pc:picChg chg="mod">
          <ac:chgData name="Vickers, Libby" userId="e250baef-1418-4325-b620-0f9540a0387b" providerId="ADAL" clId="{33CBBB1F-4068-4178-AEB6-D23B24AE3E43}" dt="2025-04-30T17:52:08.991" v="322" actId="14100"/>
          <ac:picMkLst>
            <pc:docMk/>
            <pc:sldMk cId="946741561" sldId="1910"/>
            <ac:picMk id="15" creationId="{09CAF2F6-542B-B4B0-F3A9-42D48F4F4E84}"/>
          </ac:picMkLst>
        </pc:picChg>
        <pc:picChg chg="mod">
          <ac:chgData name="Vickers, Libby" userId="e250baef-1418-4325-b620-0f9540a0387b" providerId="ADAL" clId="{33CBBB1F-4068-4178-AEB6-D23B24AE3E43}" dt="2025-04-30T17:52:22.848" v="323" actId="1076"/>
          <ac:picMkLst>
            <pc:docMk/>
            <pc:sldMk cId="946741561" sldId="1910"/>
            <ac:picMk id="19" creationId="{F629C1AA-341C-A636-4435-67C7A6F29FD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legion.org/dispatch"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venir Next"/>
              </a:rPr>
              <a:t>Register a </a:t>
            </a:r>
            <a:r>
              <a:rPr lang="en-US" dirty="0" err="1">
                <a:latin typeface="Avenir Next"/>
              </a:rPr>
              <a:t>MyLegion</a:t>
            </a:r>
            <a:r>
              <a:rPr lang="en-US" dirty="0">
                <a:latin typeface="Avenir Next"/>
              </a:rPr>
              <a:t> account to review and manage membership details.</a:t>
            </a:r>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91446-F131-51E2-98D9-FDCA99CC02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5649C-31D3-3643-1F9A-FEEDE537C71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8A38E9C-0651-7EFD-80BD-32DCA978FB3A}"/>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a:p>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9E6BE2-0F40-3985-DC82-3FF548BA1985}"/>
              </a:ext>
            </a:extLst>
          </p:cNvPr>
          <p:cNvSpPr>
            <a:spLocks noGrp="1"/>
          </p:cNvSpPr>
          <p:nvPr>
            <p:ph type="sldNum" sz="quarter" idx="5"/>
          </p:nvPr>
        </p:nvSpPr>
        <p:spPr/>
        <p:txBody>
          <a:bodyPr/>
          <a:lstStyle/>
          <a:p>
            <a:fld id="{A3928372-687C-2D47-B721-3F134B506727}" type="slidenum">
              <a:rPr lang="en-US" smtClean="0"/>
              <a:pPr/>
              <a:t>10</a:t>
            </a:fld>
            <a:endParaRPr lang="en-US" dirty="0"/>
          </a:p>
        </p:txBody>
      </p:sp>
    </p:spTree>
    <p:extLst>
      <p:ext uri="{BB962C8B-B14F-4D97-AF65-F5344CB8AC3E}">
        <p14:creationId xmlns:p14="http://schemas.microsoft.com/office/powerpoint/2010/main" val="978695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0" dirty="0"/>
              <a:t>The phone number displays in My Contact Information.</a:t>
            </a:r>
          </a:p>
          <a:p>
            <a:endParaRPr lang="en-US" sz="1800" i="0" dirty="0"/>
          </a:p>
          <a:p>
            <a:r>
              <a:rPr lang="en-US" sz="1800" i="0" dirty="0"/>
              <a:t>&lt;1&gt; Addresses allows you to add an alternate address and set address preferences.  Information set as Main is the primary contact information.</a:t>
            </a:r>
          </a:p>
          <a:p>
            <a:endParaRPr lang="en-US" sz="1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Only one main contact can be on file.  Adding an address with the Main Address preference will replace the existing main address.</a:t>
            </a:r>
          </a:p>
          <a:p>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11</a:t>
            </a:fld>
            <a:endParaRPr lang="en-US" dirty="0"/>
          </a:p>
        </p:txBody>
      </p:sp>
    </p:spTree>
    <p:extLst>
      <p:ext uri="{BB962C8B-B14F-4D97-AF65-F5344CB8AC3E}">
        <p14:creationId xmlns:p14="http://schemas.microsoft.com/office/powerpoint/2010/main" val="1604321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0" dirty="0"/>
              <a:t>Emergency contact information can be useful in case of an emergency if you are attending a convention, event, or at your local post or squadron.</a:t>
            </a:r>
          </a:p>
          <a:p>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i="0" dirty="0">
                <a:effectLst/>
                <a:latin typeface="Calibri" panose="020F0502020204030204" pitchFamily="34" charset="0"/>
                <a:ea typeface="Calibri" panose="020F0502020204030204" pitchFamily="34" charset="0"/>
                <a:cs typeface="Times New Roman" panose="02020603050405020304" pitchFamily="18" charset="0"/>
              </a:rPr>
              <a:t>Add a single contact or multiple contact and designate the priority of who to contact via phone.  &lt;1&gt; Click “Add New Emergency Contact”, enter data and “Save.”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12</a:t>
            </a:fld>
            <a:endParaRPr lang="en-US" dirty="0"/>
          </a:p>
        </p:txBody>
      </p:sp>
    </p:spTree>
    <p:extLst>
      <p:ext uri="{BB962C8B-B14F-4D97-AF65-F5344CB8AC3E}">
        <p14:creationId xmlns:p14="http://schemas.microsoft.com/office/powerpoint/2010/main" val="51433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Username/Password allows users to update log in credentials.  This link opens a self-service window that shows your current username and primary email associated with your account.  </a:t>
            </a:r>
            <a:r>
              <a:rPr lang="en-US" sz="1800" i="0" dirty="0">
                <a:effectLst/>
                <a:latin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13</a:t>
            </a:fld>
            <a:endParaRPr lang="en-US" dirty="0"/>
          </a:p>
        </p:txBody>
      </p:sp>
    </p:spTree>
    <p:extLst>
      <p:ext uri="{BB962C8B-B14F-4D97-AF65-F5344CB8AC3E}">
        <p14:creationId xmlns:p14="http://schemas.microsoft.com/office/powerpoint/2010/main" val="40499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44AE-7955-F906-7723-1EC217F2B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E4F2B-D1C8-B649-BB46-DC38955D17E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524FD89-9D73-F03D-2B8D-5D12CA76DA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Notice a new tab opens in your browser.  When complete with reviewing or updating information, close the tab to return to your MyLegion account.</a:t>
            </a:r>
            <a:endParaRPr lang="en-US" sz="1800" i="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Calibri" panose="020F0502020204030204" pitchFamily="34" charset="0"/>
              <a:cs typeface="Times New Roman" panose="02020603050405020304" pitchFamily="18" charset="0"/>
            </a:endParaRPr>
          </a:p>
          <a:p>
            <a:r>
              <a:rPr lang="en-US" sz="1800" i="0" dirty="0"/>
              <a:t>Your account profile includes username and primary email address.  MyLegion accounts are associated with the primary email address on file.  Your username does not have to be an email address but is recommended.  The email address listed in the self-service window is the primary email.  Updating the email in Username/Password directs all future forgot username and passwords to this email.  </a:t>
            </a:r>
          </a:p>
          <a:p>
            <a:endParaRPr lang="en-US" sz="1800" i="0" dirty="0"/>
          </a:p>
          <a:p>
            <a:r>
              <a:rPr lang="en-US" sz="1800" i="0" dirty="0"/>
              <a:t>Enter new information and Save.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a:extLst>
              <a:ext uri="{FF2B5EF4-FFF2-40B4-BE49-F238E27FC236}">
                <a16:creationId xmlns:a16="http://schemas.microsoft.com/office/drawing/2014/main" id="{ABA07B1A-4277-DD89-1744-C9AE4DEBDBFA}"/>
              </a:ext>
            </a:extLst>
          </p:cNvPr>
          <p:cNvSpPr>
            <a:spLocks noGrp="1"/>
          </p:cNvSpPr>
          <p:nvPr>
            <p:ph type="sldNum" sz="quarter" idx="5"/>
          </p:nvPr>
        </p:nvSpPr>
        <p:spPr/>
        <p:txBody>
          <a:bodyPr/>
          <a:lstStyle/>
          <a:p>
            <a:fld id="{A3928372-687C-2D47-B721-3F134B506727}" type="slidenum">
              <a:rPr lang="en-US" smtClean="0"/>
              <a:pPr/>
              <a:t>14</a:t>
            </a:fld>
            <a:endParaRPr lang="en-US" dirty="0"/>
          </a:p>
        </p:txBody>
      </p:sp>
    </p:spTree>
    <p:extLst>
      <p:ext uri="{BB962C8B-B14F-4D97-AF65-F5344CB8AC3E}">
        <p14:creationId xmlns:p14="http://schemas.microsoft.com/office/powerpoint/2010/main" val="3495256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DD09E-9721-DB84-2CA1-3C316B077D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C2200-05AC-9406-3B14-9F83E34DA5E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136183-1266-24D7-5C23-82E54F371019}"/>
              </a:ext>
            </a:extLst>
          </p:cNvPr>
          <p:cNvSpPr>
            <a:spLocks noGrp="1"/>
          </p:cNvSpPr>
          <p:nvPr>
            <p:ph type="body" idx="1"/>
          </p:nvPr>
        </p:nvSpPr>
        <p:spPr/>
        <p:txBody>
          <a:bodyPr/>
          <a:lstStyle/>
          <a:p>
            <a:r>
              <a:rPr lang="en-US" sz="1800" i="0" dirty="0"/>
              <a:t>To update your password in the self-service window you must know your current password. If you have logged in with a saved password and do not know it, you can log out and use the forgot password link on the log in window.  </a:t>
            </a:r>
          </a:p>
          <a:p>
            <a:endParaRPr lang="en-US" sz="1800" i="0" dirty="0"/>
          </a:p>
          <a:p>
            <a:r>
              <a:rPr lang="en-US" sz="1800" i="0" dirty="0"/>
              <a:t>If you have your current password, enter it with the new password and click ‘Update Password’.</a:t>
            </a:r>
          </a:p>
          <a:p>
            <a:endParaRPr lang="en-US" sz="1800" i="0" dirty="0"/>
          </a:p>
          <a:p>
            <a:r>
              <a:rPr lang="en-US" altLang="en-US" sz="1800" kern="1200" dirty="0">
                <a:solidFill>
                  <a:schemeClr val="tx1"/>
                </a:solidFill>
                <a:latin typeface="+mn-lt"/>
                <a:ea typeface="+mn-ea"/>
                <a:cs typeface="+mn-cs"/>
              </a:rPr>
              <a:t>&lt;1&gt;  Password requirements include:  1 Uppercase letter, 1 Lowercase letter, 1 Number, 1 symbol, and have an eight character minimum.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a:extLst>
              <a:ext uri="{FF2B5EF4-FFF2-40B4-BE49-F238E27FC236}">
                <a16:creationId xmlns:a16="http://schemas.microsoft.com/office/drawing/2014/main" id="{CBC81134-E47F-DBA6-62BA-9E9D93692E6C}"/>
              </a:ext>
            </a:extLst>
          </p:cNvPr>
          <p:cNvSpPr>
            <a:spLocks noGrp="1"/>
          </p:cNvSpPr>
          <p:nvPr>
            <p:ph type="sldNum" sz="quarter" idx="5"/>
          </p:nvPr>
        </p:nvSpPr>
        <p:spPr/>
        <p:txBody>
          <a:bodyPr/>
          <a:lstStyle/>
          <a:p>
            <a:fld id="{A3928372-687C-2D47-B721-3F134B506727}" type="slidenum">
              <a:rPr lang="en-US" smtClean="0"/>
              <a:pPr/>
              <a:t>15</a:t>
            </a:fld>
            <a:endParaRPr lang="en-US" dirty="0"/>
          </a:p>
        </p:txBody>
      </p:sp>
    </p:spTree>
    <p:extLst>
      <p:ext uri="{BB962C8B-B14F-4D97-AF65-F5344CB8AC3E}">
        <p14:creationId xmlns:p14="http://schemas.microsoft.com/office/powerpoint/2010/main" val="2296331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5AAEB-1100-8301-56D7-D87579259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F2730-199F-8A82-3325-D0A5C6CB916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D9B4C35-C57E-3140-9D9B-22282CD1089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Like many other web applications, myLegion users can log in using other online identities as a single sign on process.  Allowing fewer passwords to remember.</a:t>
            </a:r>
            <a:endParaRPr lang="en-US" sz="1800" i="1" dirty="0"/>
          </a:p>
          <a:p>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a:extLst>
              <a:ext uri="{FF2B5EF4-FFF2-40B4-BE49-F238E27FC236}">
                <a16:creationId xmlns:a16="http://schemas.microsoft.com/office/drawing/2014/main" id="{33C3C6EB-07E9-E68F-30E3-C34944325224}"/>
              </a:ext>
            </a:extLst>
          </p:cNvPr>
          <p:cNvSpPr>
            <a:spLocks noGrp="1"/>
          </p:cNvSpPr>
          <p:nvPr>
            <p:ph type="sldNum" sz="quarter" idx="5"/>
          </p:nvPr>
        </p:nvSpPr>
        <p:spPr/>
        <p:txBody>
          <a:bodyPr/>
          <a:lstStyle/>
          <a:p>
            <a:fld id="{A3928372-687C-2D47-B721-3F134B506727}" type="slidenum">
              <a:rPr lang="en-US" smtClean="0"/>
              <a:pPr/>
              <a:t>16</a:t>
            </a:fld>
            <a:endParaRPr lang="en-US" dirty="0"/>
          </a:p>
        </p:txBody>
      </p:sp>
    </p:spTree>
    <p:extLst>
      <p:ext uri="{BB962C8B-B14F-4D97-AF65-F5344CB8AC3E}">
        <p14:creationId xmlns:p14="http://schemas.microsoft.com/office/powerpoint/2010/main" val="3130816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6A57-A78E-1DC8-88A2-958179876E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F6F8EB-C8F9-F6CD-5012-AAE17430E70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03E6FAD-8A25-7F4D-78ED-479565038E5F}"/>
              </a:ext>
            </a:extLst>
          </p:cNvPr>
          <p:cNvSpPr>
            <a:spLocks noGrp="1"/>
          </p:cNvSpPr>
          <p:nvPr>
            <p:ph type="body" idx="1"/>
          </p:nvPr>
        </p:nvSpPr>
        <p:spPr/>
        <p:txBody>
          <a:bodyPr/>
          <a:lstStyle/>
          <a:p>
            <a:r>
              <a:rPr lang="en-US" sz="1200" i="0" dirty="0">
                <a:solidFill>
                  <a:srgbClr val="000000"/>
                </a:solidFill>
                <a:effectLst/>
                <a:latin typeface="Calibri" panose="020F0502020204030204" pitchFamily="34" charset="0"/>
                <a:ea typeface="Calibri" panose="020F0502020204030204" pitchFamily="34" charset="0"/>
              </a:rPr>
              <a:t>Two-factor authentication is an extra layer of security to ensure that you're the</a:t>
            </a:r>
            <a:r>
              <a:rPr lang="en-US" sz="1200" i="0" dirty="0">
                <a:solidFill>
                  <a:srgbClr val="1F4E79"/>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200" i="0" dirty="0">
                <a:solidFill>
                  <a:srgbClr val="000000"/>
                </a:solidFill>
                <a:effectLst/>
                <a:latin typeface="Calibri" panose="020F0502020204030204" pitchFamily="34" charset="0"/>
                <a:ea typeface="Calibri" panose="020F0502020204030204" pitchFamily="34" charset="0"/>
              </a:rPr>
              <a:t>only person who can access your account, even if someone knows your password. This extra security measure requires you to verify </a:t>
            </a:r>
            <a:r>
              <a:rPr lang="en-US" sz="1200" i="0" dirty="0">
                <a:solidFill>
                  <a:srgbClr val="000000"/>
                </a:solidFill>
                <a:effectLst/>
                <a:latin typeface="Calibri" panose="020F0502020204030204" pitchFamily="34" charset="0"/>
                <a:ea typeface="+mn-ea"/>
              </a:rPr>
              <a:t>your</a:t>
            </a:r>
            <a:r>
              <a:rPr lang="en-US" sz="1200" i="0" dirty="0">
                <a:solidFill>
                  <a:srgbClr val="000000"/>
                </a:solidFill>
                <a:effectLst/>
                <a:latin typeface="Calibri" panose="020F0502020204030204" pitchFamily="34" charset="0"/>
                <a:ea typeface="Calibri" panose="020F0502020204030204" pitchFamily="34" charset="0"/>
              </a:rPr>
              <a:t> identity using a randomized code we'll send you each time you attempt to log in.</a:t>
            </a:r>
          </a:p>
          <a:p>
            <a:endParaRPr lang="en-US" sz="1200" i="0" dirty="0">
              <a:solidFill>
                <a:srgbClr val="000000"/>
              </a:solidFill>
              <a:effectLst/>
              <a:latin typeface="Calibri" panose="020F0502020204030204" pitchFamily="34" charset="0"/>
              <a:ea typeface="Calibri" panose="020F0502020204030204" pitchFamily="34" charset="0"/>
            </a:endParaRPr>
          </a:p>
          <a:p>
            <a:r>
              <a:rPr lang="en-US" sz="1200" i="0" dirty="0">
                <a:solidFill>
                  <a:srgbClr val="000000"/>
                </a:solidFill>
                <a:effectLst/>
                <a:latin typeface="Calibri" panose="020F0502020204030204" pitchFamily="34" charset="0"/>
                <a:ea typeface="Calibri" panose="020F0502020204030204" pitchFamily="34" charset="0"/>
              </a:rPr>
              <a:t>If you set up 2 factor authentication, you can disable through self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latin typeface="Arial Black"/>
              <a:ea typeface="+mn-ea"/>
            </a:endParaRPr>
          </a:p>
          <a:p>
            <a:endParaRPr lang="en-US" sz="1800" i="1" dirty="0"/>
          </a:p>
          <a:p>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a:extLst>
              <a:ext uri="{FF2B5EF4-FFF2-40B4-BE49-F238E27FC236}">
                <a16:creationId xmlns:a16="http://schemas.microsoft.com/office/drawing/2014/main" id="{D1A83ECD-92A4-7C29-4371-C2D22A8308F1}"/>
              </a:ext>
            </a:extLst>
          </p:cNvPr>
          <p:cNvSpPr>
            <a:spLocks noGrp="1"/>
          </p:cNvSpPr>
          <p:nvPr>
            <p:ph type="sldNum" sz="quarter" idx="5"/>
          </p:nvPr>
        </p:nvSpPr>
        <p:spPr/>
        <p:txBody>
          <a:bodyPr/>
          <a:lstStyle/>
          <a:p>
            <a:fld id="{A3928372-687C-2D47-B721-3F134B506727}" type="slidenum">
              <a:rPr lang="en-US" smtClean="0"/>
              <a:pPr/>
              <a:t>17</a:t>
            </a:fld>
            <a:endParaRPr lang="en-US" dirty="0"/>
          </a:p>
        </p:txBody>
      </p:sp>
    </p:spTree>
    <p:extLst>
      <p:ext uri="{BB962C8B-B14F-4D97-AF65-F5344CB8AC3E}">
        <p14:creationId xmlns:p14="http://schemas.microsoft.com/office/powerpoint/2010/main" val="3163648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To print your membership card go to Membership Card &lt;1&gt;.  Only current membership cards are available.    Click the link for the card to print.</a:t>
            </a:r>
          </a:p>
        </p:txBody>
      </p:sp>
      <p:sp>
        <p:nvSpPr>
          <p:cNvPr id="4" name="Slide Number Placeholder 3"/>
          <p:cNvSpPr>
            <a:spLocks noGrp="1"/>
          </p:cNvSpPr>
          <p:nvPr>
            <p:ph type="sldNum" sz="quarter" idx="5"/>
          </p:nvPr>
        </p:nvSpPr>
        <p:spPr/>
        <p:txBody>
          <a:bodyPr/>
          <a:lstStyle/>
          <a:p>
            <a:fld id="{A3928372-687C-2D47-B721-3F134B506727}" type="slidenum">
              <a:rPr lang="en-US" smtClean="0"/>
              <a:pPr/>
              <a:t>18</a:t>
            </a:fld>
            <a:endParaRPr lang="en-US" dirty="0"/>
          </a:p>
        </p:txBody>
      </p:sp>
    </p:spTree>
    <p:extLst>
      <p:ext uri="{BB962C8B-B14F-4D97-AF65-F5344CB8AC3E}">
        <p14:creationId xmlns:p14="http://schemas.microsoft.com/office/powerpoint/2010/main" val="3957085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card is available to print or save from your web browser.  Both Legion and &lt;1&gt;SAL cards are available.</a:t>
            </a:r>
          </a:p>
        </p:txBody>
      </p:sp>
      <p:sp>
        <p:nvSpPr>
          <p:cNvPr id="4" name="Slide Number Placeholder 3"/>
          <p:cNvSpPr>
            <a:spLocks noGrp="1"/>
          </p:cNvSpPr>
          <p:nvPr>
            <p:ph type="sldNum" sz="quarter" idx="5"/>
          </p:nvPr>
        </p:nvSpPr>
        <p:spPr/>
        <p:txBody>
          <a:bodyPr/>
          <a:lstStyle/>
          <a:p>
            <a:fld id="{57ABDAB0-6669-4DFA-8CF4-40E093AE8E93}" type="slidenum">
              <a:rPr lang="en-US" smtClean="0"/>
              <a:t>19</a:t>
            </a:fld>
            <a:endParaRPr lang="en-US" dirty="0"/>
          </a:p>
        </p:txBody>
      </p:sp>
    </p:spTree>
    <p:extLst>
      <p:ext uri="{BB962C8B-B14F-4D97-AF65-F5344CB8AC3E}">
        <p14:creationId xmlns:p14="http://schemas.microsoft.com/office/powerpoint/2010/main" val="411508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dirty="0"/>
              <a:t>Successful registration opens the MyLegion Home page that displays your name.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To view membership details and manage your account click on My Account.  &lt;1&gt;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Leadership seeking post and squadron membership will access that information through My Account.</a:t>
            </a:r>
          </a:p>
          <a:p>
            <a:pPr marL="228600" indent="-228600">
              <a:buAutoNum type="arabicPeriod"/>
            </a:pPr>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2</a:t>
            </a:fld>
            <a:endParaRPr lang="en-US" dirty="0"/>
          </a:p>
        </p:txBody>
      </p:sp>
    </p:spTree>
    <p:extLst>
      <p:ext uri="{BB962C8B-B14F-4D97-AF65-F5344CB8AC3E}">
        <p14:creationId xmlns:p14="http://schemas.microsoft.com/office/powerpoint/2010/main" val="2176524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t>View membership status and manage automated renewal in Membership Details.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MyLegion allows you to set up auto renewal.  Members set up for auto renewal will have </a:t>
            </a:r>
            <a:r>
              <a:rPr lang="en-US" sz="1800" b="0" i="0" dirty="0"/>
              <a:t>their credit cards charged by the 2</a:t>
            </a:r>
            <a:r>
              <a:rPr lang="en-US" sz="1800" b="0" i="0" baseline="30000" dirty="0"/>
              <a:t>nd</a:t>
            </a:r>
            <a:r>
              <a:rPr lang="en-US" sz="1800" b="0" i="0" dirty="0"/>
              <a:t> week of July annually and do not receive renewal notices</a:t>
            </a:r>
            <a:r>
              <a:rPr lang="en-US" sz="1800" i="0" dirty="0"/>
              <a:t>.  Auto renew is available for both American Legion and Sons of the American Legion members.  You will have to set up each auto renew separate if you are a dual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p>
          <a:p>
            <a:r>
              <a:rPr lang="en-US" sz="1800" i="0" dirty="0"/>
              <a:t>A credit card must be saved prior to setting up auto renew.  Credit card information is stored in Saved Credit Cards. &lt;1&gt;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20</a:t>
            </a:fld>
            <a:endParaRPr lang="en-US" dirty="0"/>
          </a:p>
        </p:txBody>
      </p:sp>
    </p:spTree>
    <p:extLst>
      <p:ext uri="{BB962C8B-B14F-4D97-AF65-F5344CB8AC3E}">
        <p14:creationId xmlns:p14="http://schemas.microsoft.com/office/powerpoint/2010/main" val="3711196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t>The Paid Up For Life links provide the application to purchase a Legion paid up for life membership.  The application provides a quote to purchase or set up a time payment plan.  Sons of the American Legion do not have a national life membership program.</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21</a:t>
            </a:fld>
            <a:endParaRPr lang="en-US" dirty="0"/>
          </a:p>
        </p:txBody>
      </p:sp>
    </p:spTree>
    <p:extLst>
      <p:ext uri="{BB962C8B-B14F-4D97-AF65-F5344CB8AC3E}">
        <p14:creationId xmlns:p14="http://schemas.microsoft.com/office/powerpoint/2010/main" val="2384926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t>The American Legion offers exclusive discount programs for members of The American Legion and </a:t>
            </a:r>
            <a:r>
              <a:rPr lang="en-US" sz="1800" b="0" i="0" dirty="0"/>
              <a:t>Sons of the American Legion</a:t>
            </a:r>
            <a:r>
              <a:rPr lang="en-US" sz="1800" b="1" i="0" dirty="0"/>
              <a:t>.</a:t>
            </a:r>
            <a:r>
              <a:rPr lang="en-US" sz="1800" i="0" dirty="0"/>
              <a:t>  Discount provider information and codes are only available to members.</a:t>
            </a:r>
          </a:p>
          <a:p>
            <a:endParaRPr lang="en-US" sz="180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i="0" dirty="0"/>
              <a:t>Discount codes are found only when logged into myLegion or legion.org.  Select the area of interest to view provider contact information and exclusive discount codes.</a:t>
            </a:r>
          </a:p>
          <a:p>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22</a:t>
            </a:fld>
            <a:endParaRPr lang="en-US" dirty="0"/>
          </a:p>
        </p:txBody>
      </p:sp>
    </p:spTree>
    <p:extLst>
      <p:ext uri="{BB962C8B-B14F-4D97-AF65-F5344CB8AC3E}">
        <p14:creationId xmlns:p14="http://schemas.microsoft.com/office/powerpoint/2010/main" val="2779006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0" dirty="0"/>
              <a:t>Committees list current, future and past positions reported to national headquarters.   Missing information regarding your officer history can be clarified through your department headquarters.</a:t>
            </a:r>
          </a:p>
          <a:p>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23</a:t>
            </a:fld>
            <a:endParaRPr lang="en-US" dirty="0"/>
          </a:p>
        </p:txBody>
      </p:sp>
    </p:spTree>
    <p:extLst>
      <p:ext uri="{BB962C8B-B14F-4D97-AF65-F5344CB8AC3E}">
        <p14:creationId xmlns:p14="http://schemas.microsoft.com/office/powerpoint/2010/main" val="4281756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dirty="0"/>
              <a:t>Dispatch is an American Legion National Headquarters monthly online newsletter that provides post, district and department leaders with news relevant to membership, post activities and national American Legion news.</a:t>
            </a:r>
          </a:p>
          <a:p>
            <a:r>
              <a:rPr lang="en-US" sz="1800" dirty="0"/>
              <a:t> </a:t>
            </a:r>
          </a:p>
          <a:p>
            <a:r>
              <a:rPr lang="en-US" sz="1800" dirty="0"/>
              <a:t>A monthly Digital Dispatch e-newsletter is sent directly to subscribers’</a:t>
            </a:r>
            <a:r>
              <a:rPr lang="en-US" sz="1800" i="0" dirty="0"/>
              <a:t> email </a:t>
            </a:r>
            <a:r>
              <a:rPr lang="en-US" sz="1800" dirty="0"/>
              <a:t>inboxes. The e-newsletter features headlines with clickable links </a:t>
            </a:r>
            <a:r>
              <a:rPr lang="en-US" sz="1800" i="0" dirty="0"/>
              <a:t>to </a:t>
            </a:r>
            <a:r>
              <a:rPr lang="en-US" sz="1800" dirty="0"/>
              <a:t>the full stories on the Digital Dispatch web page, </a:t>
            </a:r>
            <a:r>
              <a:rPr lang="en-US" sz="1800" dirty="0">
                <a:hlinkClick r:id="rId3"/>
              </a:rPr>
              <a:t>www.legion</a:t>
            </a:r>
            <a:r>
              <a:rPr lang="en-US" sz="1800" i="0" dirty="0">
                <a:hlinkClick r:id="rId3"/>
              </a:rPr>
              <a:t>.</a:t>
            </a:r>
            <a:r>
              <a:rPr lang="en-US" sz="1800" dirty="0">
                <a:hlinkClick r:id="rId3"/>
              </a:rPr>
              <a:t>org/</a:t>
            </a:r>
            <a:r>
              <a:rPr lang="en-US" sz="1800" i="0" dirty="0">
                <a:hlinkClick r:id="rId3"/>
              </a:rPr>
              <a:t>dispatch</a:t>
            </a:r>
            <a:r>
              <a:rPr lang="en-US" sz="1800" i="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24</a:t>
            </a:fld>
            <a:endParaRPr lang="en-US" dirty="0"/>
          </a:p>
        </p:txBody>
      </p:sp>
    </p:spTree>
    <p:extLst>
      <p:ext uri="{BB962C8B-B14F-4D97-AF65-F5344CB8AC3E}">
        <p14:creationId xmlns:p14="http://schemas.microsoft.com/office/powerpoint/2010/main" val="4196419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t>E-newsletters allows you to opt in or out of online subscriptions.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t>Check the box to select individual subscriptions.  Unless specified these subscriptions will be emailed to the main email address on file.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dirty="0"/>
              <a:t>Once all options are selected, save changes.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1"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25</a:t>
            </a:fld>
            <a:endParaRPr lang="en-US" dirty="0"/>
          </a:p>
        </p:txBody>
      </p:sp>
    </p:spTree>
    <p:extLst>
      <p:ext uri="{BB962C8B-B14F-4D97-AF65-F5344CB8AC3E}">
        <p14:creationId xmlns:p14="http://schemas.microsoft.com/office/powerpoint/2010/main" val="35023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kern="1200" dirty="0">
                <a:solidFill>
                  <a:schemeClr val="tx1"/>
                </a:solidFill>
                <a:latin typeface="Arial Black"/>
                <a:ea typeface="+mn-ea"/>
              </a:rPr>
              <a:t>American Legion members receive a 12-month free subscription to The American Legion Magazine.  This publication has gone digital. Current and past issues are located your My Account subscriptions menu.</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i="0" kern="1200" dirty="0">
              <a:solidFill>
                <a:schemeClr val="tx1"/>
              </a:solidFill>
              <a:latin typeface="Arial Black"/>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kern="1200" dirty="0">
                <a:solidFill>
                  <a:schemeClr val="tx1"/>
                </a:solidFill>
                <a:latin typeface="Arial Black"/>
                <a:ea typeface="+mn-ea"/>
              </a:rPr>
              <a:t>SAL and expired members will receive an Access Denied message.   Access to online magazine requires active  American Legion membership, or paid subscription.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26</a:t>
            </a:fld>
            <a:endParaRPr lang="en-US" dirty="0"/>
          </a:p>
        </p:txBody>
      </p:sp>
    </p:spTree>
    <p:extLst>
      <p:ext uri="{BB962C8B-B14F-4D97-AF65-F5344CB8AC3E}">
        <p14:creationId xmlns:p14="http://schemas.microsoft.com/office/powerpoint/2010/main" val="501484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b="0" i="0" dirty="0"/>
              <a:t>Purchase history shows history of payments made for membership,  donations and subscriptions listing the amount and date.   &lt;1&gt; Use date range to view membership payments.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27</a:t>
            </a:fld>
            <a:endParaRPr lang="en-US" dirty="0"/>
          </a:p>
        </p:txBody>
      </p:sp>
    </p:spTree>
    <p:extLst>
      <p:ext uri="{BB962C8B-B14F-4D97-AF65-F5344CB8AC3E}">
        <p14:creationId xmlns:p14="http://schemas.microsoft.com/office/powerpoint/2010/main" val="2947890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24D3-9A5A-F298-36F1-3786DEB81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08A2C-EF57-950C-685A-4C298216AA4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655E4AF-EA51-15C5-E84E-2571F5F39C0D}"/>
              </a:ext>
            </a:extLst>
          </p:cNvPr>
          <p:cNvSpPr>
            <a:spLocks noGrp="1"/>
          </p:cNvSpPr>
          <p:nvPr>
            <p:ph type="body" idx="1"/>
          </p:nvPr>
        </p:nvSpPr>
        <p:spPr/>
        <p:txBody>
          <a:bodyPr/>
          <a:lstStyle/>
          <a:p>
            <a:r>
              <a:rPr lang="en-US" sz="1800" b="0" i="0" dirty="0"/>
              <a:t>Credit card information can be stored for future renewals and donations.  To add, remove or update credit card information to go Saved Credit Cards.</a:t>
            </a:r>
            <a:endParaRPr lang="en-US" sz="180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p:txBody>
      </p:sp>
      <p:sp>
        <p:nvSpPr>
          <p:cNvPr id="4" name="Slide Number Placeholder 3">
            <a:extLst>
              <a:ext uri="{FF2B5EF4-FFF2-40B4-BE49-F238E27FC236}">
                <a16:creationId xmlns:a16="http://schemas.microsoft.com/office/drawing/2014/main" id="{FC16B27D-0CEF-BD8D-4F0A-A623E2691A98}"/>
              </a:ext>
            </a:extLst>
          </p:cNvPr>
          <p:cNvSpPr>
            <a:spLocks noGrp="1"/>
          </p:cNvSpPr>
          <p:nvPr>
            <p:ph type="sldNum" sz="quarter" idx="5"/>
          </p:nvPr>
        </p:nvSpPr>
        <p:spPr/>
        <p:txBody>
          <a:bodyPr/>
          <a:lstStyle/>
          <a:p>
            <a:fld id="{A3928372-687C-2D47-B721-3F134B506727}" type="slidenum">
              <a:rPr lang="en-US" smtClean="0"/>
              <a:pPr/>
              <a:t>28</a:t>
            </a:fld>
            <a:endParaRPr lang="en-US" dirty="0"/>
          </a:p>
        </p:txBody>
      </p:sp>
    </p:spTree>
    <p:extLst>
      <p:ext uri="{BB962C8B-B14F-4D97-AF65-F5344CB8AC3E}">
        <p14:creationId xmlns:p14="http://schemas.microsoft.com/office/powerpoint/2010/main" val="2904163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Online help is available from the top Menu “Find Help”.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your membership.  </a:t>
            </a:r>
          </a:p>
          <a:p>
            <a:endParaRPr lang="en-US" dirty="0"/>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29</a:t>
            </a:fld>
            <a:endParaRPr lang="en-US" dirty="0"/>
          </a:p>
        </p:txBody>
      </p:sp>
    </p:spTree>
    <p:extLst>
      <p:ext uri="{BB962C8B-B14F-4D97-AF65-F5344CB8AC3E}">
        <p14:creationId xmlns:p14="http://schemas.microsoft.com/office/powerpoint/2010/main" val="375398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0" dirty="0"/>
              <a:t>My Account provides information on file at Department and National Headquarters.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p>
          <a:p>
            <a:r>
              <a:rPr lang="en-US" sz="1800" i="0" dirty="0"/>
              <a:t>Members of both Legion and SAL, also known as dual members, will have the same membership ID#. &lt;1&gt;</a:t>
            </a:r>
          </a:p>
          <a:p>
            <a:r>
              <a:rPr lang="en-US" sz="1800" i="0" dirty="0"/>
              <a:t>The membership summary also includes status, paid through date, renewal type, join date, and continuous years.</a:t>
            </a:r>
          </a:p>
          <a:p>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3</a:t>
            </a:fld>
            <a:endParaRPr lang="en-US" dirty="0"/>
          </a:p>
        </p:txBody>
      </p:sp>
    </p:spTree>
    <p:extLst>
      <p:ext uri="{BB962C8B-B14F-4D97-AF65-F5344CB8AC3E}">
        <p14:creationId xmlns:p14="http://schemas.microsoft.com/office/powerpoint/2010/main" val="1569148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groups in MyLegion.    My Groups instructions include managing membership, online, membership processing, reports and all other administrative tasks.</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30</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dirty="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The American Legion and Sons of the American Legion Membership year runs from January 1 to December 31.  The renewal campaign begins July 1 for the next membership year.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Members paid for the current membership year display Active status.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&lt;1&gt; Expired status are members who have not renewed for the current membership year, after the grace period.  Members in grace and expired status will have a Renew Now button to renew membership.</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i="0" dirty="0"/>
          </a:p>
        </p:txBody>
      </p:sp>
      <p:sp>
        <p:nvSpPr>
          <p:cNvPr id="4" name="Slide Number Placeholder 3"/>
          <p:cNvSpPr>
            <a:spLocks noGrp="1"/>
          </p:cNvSpPr>
          <p:nvPr>
            <p:ph type="sldNum" sz="quarter" idx="5"/>
          </p:nvPr>
        </p:nvSpPr>
        <p:spPr/>
        <p:txBody>
          <a:bodyPr/>
          <a:lstStyle/>
          <a:p>
            <a:fld id="{A3928372-687C-2D47-B721-3F134B506727}" type="slidenum">
              <a:rPr lang="en-US" smtClean="0"/>
              <a:pPr/>
              <a:t>4</a:t>
            </a:fld>
            <a:endParaRPr lang="en-US" dirty="0"/>
          </a:p>
        </p:txBody>
      </p:sp>
    </p:spTree>
    <p:extLst>
      <p:ext uri="{BB962C8B-B14F-4D97-AF65-F5344CB8AC3E}">
        <p14:creationId xmlns:p14="http://schemas.microsoft.com/office/powerpoint/2010/main" val="118055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MyLegion allows you to manage your name and demographic information.  From the left menu, select Name &amp; Demographics to open the edit window. &lt;1&gt;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There are 2 sections in this area.  Each has an Edit option.  The name section includes prefixes, suffixes, nickname and title information.  Click edit to make updates.  &lt;2&gt;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5</a:t>
            </a:fld>
            <a:endParaRPr lang="en-US" dirty="0"/>
          </a:p>
        </p:txBody>
      </p:sp>
    </p:spTree>
    <p:extLst>
      <p:ext uri="{BB962C8B-B14F-4D97-AF65-F5344CB8AC3E}">
        <p14:creationId xmlns:p14="http://schemas.microsoft.com/office/powerpoint/2010/main" val="312558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Drop down menus will display available prefixes and suffixes.  Click Save once the updates have been made.  &lt;1&gt;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6</a:t>
            </a:fld>
            <a:endParaRPr lang="en-US" dirty="0"/>
          </a:p>
        </p:txBody>
      </p:sp>
    </p:spTree>
    <p:extLst>
      <p:ext uri="{BB962C8B-B14F-4D97-AF65-F5344CB8AC3E}">
        <p14:creationId xmlns:p14="http://schemas.microsoft.com/office/powerpoint/2010/main" val="1441361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effectLst/>
                <a:latin typeface="Calibri" panose="020F0502020204030204" pitchFamily="34" charset="0"/>
                <a:ea typeface="Calibri" panose="020F0502020204030204" pitchFamily="34" charset="0"/>
                <a:cs typeface="Times New Roman" panose="02020603050405020304" pitchFamily="18" charset="0"/>
              </a:rPr>
              <a:t>The demographics section includes date of birth, gender and deceased status.  Click Edit &lt;1&gt; to make updates for demographics.  Update as needed and Save.  &lt;2&gt;</a:t>
            </a:r>
          </a:p>
        </p:txBody>
      </p:sp>
      <p:sp>
        <p:nvSpPr>
          <p:cNvPr id="4" name="Slide Number Placeholder 3"/>
          <p:cNvSpPr>
            <a:spLocks noGrp="1"/>
          </p:cNvSpPr>
          <p:nvPr>
            <p:ph type="sldNum" sz="quarter" idx="5"/>
          </p:nvPr>
        </p:nvSpPr>
        <p:spPr/>
        <p:txBody>
          <a:bodyPr/>
          <a:lstStyle/>
          <a:p>
            <a:fld id="{A3928372-687C-2D47-B721-3F134B506727}" type="slidenum">
              <a:rPr lang="en-US" smtClean="0"/>
              <a:pPr/>
              <a:t>7</a:t>
            </a:fld>
            <a:endParaRPr lang="en-US" dirty="0"/>
          </a:p>
        </p:txBody>
      </p:sp>
    </p:spTree>
    <p:extLst>
      <p:ext uri="{BB962C8B-B14F-4D97-AF65-F5344CB8AC3E}">
        <p14:creationId xmlns:p14="http://schemas.microsoft.com/office/powerpoint/2010/main" val="1972574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dirty="0"/>
              <a:t>Military service provides branch of service, conflict and retirement information for Legion membership.   Using the Add, Edit or Delete links you can manage this information.  Members who have served in multiple conflicts or armed forces can add to their profile using Add links.  SAL members are not required to list branch of service or conflict.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8</a:t>
            </a:fld>
            <a:endParaRPr lang="en-US" dirty="0"/>
          </a:p>
        </p:txBody>
      </p:sp>
    </p:spTree>
    <p:extLst>
      <p:ext uri="{BB962C8B-B14F-4D97-AF65-F5344CB8AC3E}">
        <p14:creationId xmlns:p14="http://schemas.microsoft.com/office/powerpoint/2010/main" val="3947265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dirty="0"/>
          </a:p>
          <a:p>
            <a:r>
              <a:rPr lang="en-US" sz="1800" i="0" dirty="0"/>
              <a:t>Contact information includes phone number and email. Only one main contact is available. You can have alternate phone numbers and email address on your membership record.  These can be used for online subscriptions and committee assignments.  Main contact information is listed on the post or squadron membership roster.  Let’s add a phone number.  Click on &lt;1&gt; Add New Phone Number.</a:t>
            </a:r>
          </a:p>
          <a:p>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dirty="0"/>
              <a:t>&lt;1&gt;  Select phone type, location and number.  If only one number is on file, it will be set as your main phone number.  Click &lt;2&gt; Save when finished.</a:t>
            </a:r>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i="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9</a:t>
            </a:fld>
            <a:endParaRPr lang="en-US" dirty="0"/>
          </a:p>
        </p:txBody>
      </p:sp>
    </p:spTree>
    <p:extLst>
      <p:ext uri="{BB962C8B-B14F-4D97-AF65-F5344CB8AC3E}">
        <p14:creationId xmlns:p14="http://schemas.microsoft.com/office/powerpoint/2010/main" val="3457915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C2CD3D-C93C-4353-B7D2-AC35EAF628EF}" type="datetimeFigureOut">
              <a:rPr lang="en-US" smtClean="0"/>
              <a:t>4/30/2025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D55C30-0B5F-4FF9-AB88-39E41B3DE2A2}" type="slidenum">
              <a:rPr lang="en-US" smtClean="0"/>
              <a:t>‹#›</a:t>
            </a:fld>
            <a:endParaRPr lang="en-US" dirty="0"/>
          </a:p>
        </p:txBody>
      </p:sp>
    </p:spTree>
    <p:extLst>
      <p:ext uri="{BB962C8B-B14F-4D97-AF65-F5344CB8AC3E}">
        <p14:creationId xmlns:p14="http://schemas.microsoft.com/office/powerpoint/2010/main" val="3704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9.png"/><Relationship Id="rId2" Type="http://schemas.openxmlformats.org/officeDocument/2006/relationships/slideLayout" Target="../slideLayouts/slideLayout17.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3.xml"/><Relationship Id="rId7"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7.xml"/><Relationship Id="rId1" Type="http://schemas.openxmlformats.org/officeDocument/2006/relationships/tags" Target="../tags/tag13.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7.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5.xml"/><Relationship Id="rId5" Type="http://schemas.openxmlformats.org/officeDocument/2006/relationships/image" Target="../media/image33.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16.xml"/><Relationship Id="rId5" Type="http://schemas.openxmlformats.org/officeDocument/2006/relationships/image" Target="../media/image34.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7.png"/><Relationship Id="rId2" Type="http://schemas.openxmlformats.org/officeDocument/2006/relationships/slideLayout" Target="../slideLayouts/slideLayout17.xml"/><Relationship Id="rId1" Type="http://schemas.openxmlformats.org/officeDocument/2006/relationships/tags" Target="../tags/tag1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7.xml"/><Relationship Id="rId1" Type="http://schemas.openxmlformats.org/officeDocument/2006/relationships/tags" Target="../tags/tag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1.xml"/><Relationship Id="rId7"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19.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7.xml"/><Relationship Id="rId1" Type="http://schemas.openxmlformats.org/officeDocument/2006/relationships/tags" Target="../tags/tag20.xml"/><Relationship Id="rId5" Type="http://schemas.openxmlformats.org/officeDocument/2006/relationships/image" Target="../media/image43.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2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2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4.xml"/><Relationship Id="rId5" Type="http://schemas.openxmlformats.org/officeDocument/2006/relationships/image" Target="../media/image50.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27.xml"/><Relationship Id="rId7" Type="http://schemas.openxmlformats.org/officeDocument/2006/relationships/image" Target="../media/image53.png"/><Relationship Id="rId2" Type="http://schemas.openxmlformats.org/officeDocument/2006/relationships/slideLayout" Target="../slideLayouts/slideLayout17.xml"/><Relationship Id="rId1" Type="http://schemas.openxmlformats.org/officeDocument/2006/relationships/tags" Target="../tags/tag2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7.xml"/><Relationship Id="rId1" Type="http://schemas.openxmlformats.org/officeDocument/2006/relationships/tags" Target="../tags/tag2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9.xml"/><Relationship Id="rId7" Type="http://schemas.openxmlformats.org/officeDocument/2006/relationships/image" Target="../media/image10.png"/><Relationship Id="rId12" Type="http://schemas.openxmlformats.org/officeDocument/2006/relationships/image" Target="../media/image57.png"/><Relationship Id="rId2" Type="http://schemas.openxmlformats.org/officeDocument/2006/relationships/slideLayout" Target="../slideLayouts/slideLayout17.xml"/><Relationship Id="rId1" Type="http://schemas.openxmlformats.org/officeDocument/2006/relationships/tags" Target="../tags/tag2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7.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7.xml"/><Relationship Id="rId1" Type="http://schemas.openxmlformats.org/officeDocument/2006/relationships/tags" Target="../tags/tag28.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6.png"/><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0.png"/><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7.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23.png"/><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9D6F7AA-3244-7A9F-6AE3-37D56FF62643}"/>
              </a:ext>
            </a:extLst>
          </p:cNvPr>
          <p:cNvSpPr/>
          <p:nvPr/>
        </p:nvSpPr>
        <p:spPr>
          <a:xfrm>
            <a:off x="7558423" y="2741223"/>
            <a:ext cx="9884450" cy="4338450"/>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922949" y="2796643"/>
            <a:ext cx="8912225" cy="1309934"/>
          </a:xfrm>
        </p:spPr>
        <p:txBody>
          <a:bodyPr/>
          <a:lstStyle/>
          <a:p>
            <a:r>
              <a:rPr lang="en-US" dirty="0"/>
              <a:t>MYLEGION OVERVIEW: </a:t>
            </a:r>
          </a:p>
          <a:p>
            <a:r>
              <a:rPr lang="en-US" dirty="0"/>
              <a:t>My Account</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24768" y="4519718"/>
            <a:ext cx="9108586" cy="987970"/>
          </a:xfrm>
        </p:spPr>
        <p:txBody>
          <a:bodyPr vert="horz" lIns="91440" tIns="45720" rIns="91440" bIns="45720" rtlCol="0" anchor="t">
            <a:noAutofit/>
          </a:bodyPr>
          <a:lstStyle/>
          <a:p>
            <a:r>
              <a:rPr lang="en-US" dirty="0">
                <a:solidFill>
                  <a:schemeClr val="tx1">
                    <a:lumMod val="10000"/>
                    <a:lumOff val="90000"/>
                  </a:schemeClr>
                </a:solidFill>
                <a:latin typeface="Avenir Next"/>
              </a:rPr>
              <a:t>Membership details, update contact and demographic information, print membership card, and manage user account.</a:t>
            </a:r>
          </a:p>
          <a:p>
            <a:pPr algn="r"/>
            <a:endParaRPr lang="en-US" sz="2000" dirty="0">
              <a:latin typeface="Avenir Next"/>
            </a:endParaRPr>
          </a:p>
          <a:p>
            <a:pPr algn="r"/>
            <a:endParaRPr lang="en-US" sz="2000" dirty="0">
              <a:latin typeface="Avenir Next"/>
            </a:endParaRPr>
          </a:p>
          <a:p>
            <a:pPr algn="r"/>
            <a:r>
              <a:rPr lang="en-US" sz="2000" dirty="0">
                <a:latin typeface="Avenir Next"/>
              </a:rPr>
              <a:t>2025</a:t>
            </a:r>
          </a:p>
        </p:txBody>
      </p:sp>
      <p:grpSp>
        <p:nvGrpSpPr>
          <p:cNvPr id="6" name="Group 5">
            <a:extLst>
              <a:ext uri="{FF2B5EF4-FFF2-40B4-BE49-F238E27FC236}">
                <a16:creationId xmlns:a16="http://schemas.microsoft.com/office/drawing/2014/main" id="{C21BFA31-B214-CA8B-D3B4-CC001E1427F4}"/>
              </a:ext>
            </a:extLst>
          </p:cNvPr>
          <p:cNvGrpSpPr/>
          <p:nvPr/>
        </p:nvGrpSpPr>
        <p:grpSpPr>
          <a:xfrm>
            <a:off x="505089" y="3638386"/>
            <a:ext cx="6500848" cy="2476828"/>
            <a:chOff x="879232" y="3464171"/>
            <a:chExt cx="6101860" cy="2472133"/>
          </a:xfrm>
        </p:grpSpPr>
        <p:sp>
          <p:nvSpPr>
            <p:cNvPr id="4" name="Rectangle 3">
              <a:extLst>
                <a:ext uri="{FF2B5EF4-FFF2-40B4-BE49-F238E27FC236}">
                  <a16:creationId xmlns:a16="http://schemas.microsoft.com/office/drawing/2014/main" id="{A23FEE8C-C257-A6F7-449B-BBE001262440}"/>
                </a:ext>
              </a:extLst>
            </p:cNvPr>
            <p:cNvSpPr/>
            <p:nvPr/>
          </p:nvSpPr>
          <p:spPr>
            <a:xfrm>
              <a:off x="879232" y="3464171"/>
              <a:ext cx="6101860" cy="24006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80BE3941-5B6E-6152-7E92-BAF0BF490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175" y="3487617"/>
              <a:ext cx="4627440" cy="2448687"/>
            </a:xfrm>
            <a:prstGeom prst="rect">
              <a:avLst/>
            </a:prstGeom>
          </p:spPr>
        </p:pic>
      </p:gr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B2F5-C51D-62E1-2846-BD2A0DC494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625AFA-C325-0E45-33D3-582928F05069}"/>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2" name="Rectangle: Rounded Corners 1">
            <a:extLst>
              <a:ext uri="{FF2B5EF4-FFF2-40B4-BE49-F238E27FC236}">
                <a16:creationId xmlns:a16="http://schemas.microsoft.com/office/drawing/2014/main" id="{B71BCFCF-7F0F-683C-1DE6-7C1C08F25A12}"/>
              </a:ext>
            </a:extLst>
          </p:cNvPr>
          <p:cNvSpPr/>
          <p:nvPr/>
        </p:nvSpPr>
        <p:spPr>
          <a:xfrm>
            <a:off x="1005542" y="3077556"/>
            <a:ext cx="1752648" cy="34020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17" name="Picture 16">
            <a:extLst>
              <a:ext uri="{FF2B5EF4-FFF2-40B4-BE49-F238E27FC236}">
                <a16:creationId xmlns:a16="http://schemas.microsoft.com/office/drawing/2014/main" id="{3FCF84A4-0DC7-2346-68F0-EB1B6C4FD078}"/>
              </a:ext>
            </a:extLst>
          </p:cNvPr>
          <p:cNvPicPr>
            <a:picLocks noChangeAspect="1"/>
          </p:cNvPicPr>
          <p:nvPr/>
        </p:nvPicPr>
        <p:blipFill>
          <a:blip r:embed="rId5"/>
          <a:stretch>
            <a:fillRect/>
          </a:stretch>
        </p:blipFill>
        <p:spPr>
          <a:xfrm>
            <a:off x="5983691" y="1582220"/>
            <a:ext cx="4811224" cy="2319697"/>
          </a:xfrm>
          <a:prstGeom prst="rect">
            <a:avLst/>
          </a:prstGeom>
        </p:spPr>
      </p:pic>
      <p:pic>
        <p:nvPicPr>
          <p:cNvPr id="19" name="Picture 18">
            <a:extLst>
              <a:ext uri="{FF2B5EF4-FFF2-40B4-BE49-F238E27FC236}">
                <a16:creationId xmlns:a16="http://schemas.microsoft.com/office/drawing/2014/main" id="{85D614F4-7390-6FE4-1FBA-B2B9336B580B}"/>
              </a:ext>
            </a:extLst>
          </p:cNvPr>
          <p:cNvPicPr>
            <a:picLocks noChangeAspect="1"/>
          </p:cNvPicPr>
          <p:nvPr/>
        </p:nvPicPr>
        <p:blipFill>
          <a:blip r:embed="rId6"/>
          <a:stretch>
            <a:fillRect/>
          </a:stretch>
        </p:blipFill>
        <p:spPr>
          <a:xfrm>
            <a:off x="3339520" y="189044"/>
            <a:ext cx="11748079" cy="12212375"/>
          </a:xfrm>
          <a:prstGeom prst="rect">
            <a:avLst/>
          </a:prstGeom>
          <a:ln w="76200">
            <a:solidFill>
              <a:srgbClr val="FFC000"/>
            </a:solidFill>
          </a:ln>
        </p:spPr>
      </p:pic>
      <p:sp>
        <p:nvSpPr>
          <p:cNvPr id="21" name="Rectangle: Rounded Corners 20">
            <a:extLst>
              <a:ext uri="{FF2B5EF4-FFF2-40B4-BE49-F238E27FC236}">
                <a16:creationId xmlns:a16="http://schemas.microsoft.com/office/drawing/2014/main" id="{70CA804F-735B-60B6-BFCE-8AE0FCD2BF4E}"/>
              </a:ext>
            </a:extLst>
          </p:cNvPr>
          <p:cNvSpPr/>
          <p:nvPr/>
        </p:nvSpPr>
        <p:spPr>
          <a:xfrm>
            <a:off x="3339519" y="5281602"/>
            <a:ext cx="2190423" cy="57491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23" name="Arrow: Left 22">
            <a:extLst>
              <a:ext uri="{FF2B5EF4-FFF2-40B4-BE49-F238E27FC236}">
                <a16:creationId xmlns:a16="http://schemas.microsoft.com/office/drawing/2014/main" id="{42FA8BB4-6217-CC4C-7FF0-024F0215EFA3}"/>
              </a:ext>
            </a:extLst>
          </p:cNvPr>
          <p:cNvSpPr/>
          <p:nvPr/>
        </p:nvSpPr>
        <p:spPr>
          <a:xfrm rot="10800000">
            <a:off x="13328845" y="4137964"/>
            <a:ext cx="671898" cy="879542"/>
          </a:xfrm>
          <a:prstGeom prst="leftArrow">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8437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E9235D-A5C8-A9FB-65D5-8606F7F57366}"/>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12" name="Rectangle: Rounded Corners 11">
            <a:extLst>
              <a:ext uri="{FF2B5EF4-FFF2-40B4-BE49-F238E27FC236}">
                <a16:creationId xmlns:a16="http://schemas.microsoft.com/office/drawing/2014/main" id="{D098C377-96FE-FF46-614C-ED615143DA4C}"/>
              </a:ext>
            </a:extLst>
          </p:cNvPr>
          <p:cNvSpPr/>
          <p:nvPr/>
        </p:nvSpPr>
        <p:spPr>
          <a:xfrm>
            <a:off x="978558" y="3497397"/>
            <a:ext cx="1581602" cy="37006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2" name="Rectangle: Rounded Corners 1">
            <a:extLst>
              <a:ext uri="{FF2B5EF4-FFF2-40B4-BE49-F238E27FC236}">
                <a16:creationId xmlns:a16="http://schemas.microsoft.com/office/drawing/2014/main" id="{9AA733F2-7D50-CCCA-7927-12085734D799}"/>
              </a:ext>
            </a:extLst>
          </p:cNvPr>
          <p:cNvSpPr/>
          <p:nvPr/>
        </p:nvSpPr>
        <p:spPr>
          <a:xfrm>
            <a:off x="6939602" y="3280757"/>
            <a:ext cx="1581602" cy="19087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11" name="Group 10">
            <a:extLst>
              <a:ext uri="{FF2B5EF4-FFF2-40B4-BE49-F238E27FC236}">
                <a16:creationId xmlns:a16="http://schemas.microsoft.com/office/drawing/2014/main" id="{194BE582-71FF-3C68-C496-5FD97CBAECB8}"/>
              </a:ext>
            </a:extLst>
          </p:cNvPr>
          <p:cNvGrpSpPr/>
          <p:nvPr/>
        </p:nvGrpSpPr>
        <p:grpSpPr>
          <a:xfrm>
            <a:off x="3244447" y="87086"/>
            <a:ext cx="13171209" cy="12540343"/>
            <a:chOff x="2747773" y="1121299"/>
            <a:chExt cx="5402502" cy="5505941"/>
          </a:xfrm>
        </p:grpSpPr>
        <p:sp>
          <p:nvSpPr>
            <p:cNvPr id="4" name="Rectangle 3">
              <a:extLst>
                <a:ext uri="{FF2B5EF4-FFF2-40B4-BE49-F238E27FC236}">
                  <a16:creationId xmlns:a16="http://schemas.microsoft.com/office/drawing/2014/main" id="{C114458F-F714-9D14-6AB5-219CD792C7F2}"/>
                </a:ext>
              </a:extLst>
            </p:cNvPr>
            <p:cNvSpPr/>
            <p:nvPr/>
          </p:nvSpPr>
          <p:spPr>
            <a:xfrm>
              <a:off x="2747773" y="1121299"/>
              <a:ext cx="5402502" cy="5505941"/>
            </a:xfrm>
            <a:prstGeom prst="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pic>
          <p:nvPicPr>
            <p:cNvPr id="7" name="Picture 6">
              <a:extLst>
                <a:ext uri="{FF2B5EF4-FFF2-40B4-BE49-F238E27FC236}">
                  <a16:creationId xmlns:a16="http://schemas.microsoft.com/office/drawing/2014/main" id="{6983AB1B-0042-61A6-CCF4-5F4DD634D06D}"/>
                </a:ext>
              </a:extLst>
            </p:cNvPr>
            <p:cNvPicPr>
              <a:picLocks noChangeAspect="1"/>
            </p:cNvPicPr>
            <p:nvPr/>
          </p:nvPicPr>
          <p:blipFill>
            <a:blip r:embed="rId5"/>
            <a:stretch>
              <a:fillRect/>
            </a:stretch>
          </p:blipFill>
          <p:spPr>
            <a:xfrm>
              <a:off x="2890837" y="1735897"/>
              <a:ext cx="5125300" cy="1747569"/>
            </a:xfrm>
            <a:prstGeom prst="rect">
              <a:avLst/>
            </a:prstGeom>
          </p:spPr>
        </p:pic>
        <p:pic>
          <p:nvPicPr>
            <p:cNvPr id="10" name="Picture 9">
              <a:extLst>
                <a:ext uri="{FF2B5EF4-FFF2-40B4-BE49-F238E27FC236}">
                  <a16:creationId xmlns:a16="http://schemas.microsoft.com/office/drawing/2014/main" id="{B55DD012-5497-34D1-34A1-3D4CF16A9122}"/>
                </a:ext>
              </a:extLst>
            </p:cNvPr>
            <p:cNvPicPr>
              <a:picLocks noChangeAspect="1"/>
            </p:cNvPicPr>
            <p:nvPr/>
          </p:nvPicPr>
          <p:blipFill>
            <a:blip r:embed="rId6"/>
            <a:stretch>
              <a:fillRect/>
            </a:stretch>
          </p:blipFill>
          <p:spPr>
            <a:xfrm>
              <a:off x="2867001" y="1205041"/>
              <a:ext cx="1481137" cy="278047"/>
            </a:xfrm>
            <a:prstGeom prst="rect">
              <a:avLst/>
            </a:prstGeom>
          </p:spPr>
        </p:pic>
      </p:grpSp>
    </p:spTree>
    <p:custDataLst>
      <p:tags r:id="rId1"/>
    </p:custDataLst>
    <p:extLst>
      <p:ext uri="{BB962C8B-B14F-4D97-AF65-F5344CB8AC3E}">
        <p14:creationId xmlns:p14="http://schemas.microsoft.com/office/powerpoint/2010/main" val="136775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398413-FC67-C286-23E1-7974DCE4B3B1}"/>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7" name="Rectangle: Rounded Corners 6">
            <a:extLst>
              <a:ext uri="{FF2B5EF4-FFF2-40B4-BE49-F238E27FC236}">
                <a16:creationId xmlns:a16="http://schemas.microsoft.com/office/drawing/2014/main" id="{D4308AFB-9B2D-7304-483F-1A892D2FA00B}"/>
              </a:ext>
            </a:extLst>
          </p:cNvPr>
          <p:cNvSpPr/>
          <p:nvPr/>
        </p:nvSpPr>
        <p:spPr>
          <a:xfrm>
            <a:off x="936052" y="3860318"/>
            <a:ext cx="1837127" cy="39688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14" name="Group 13">
            <a:extLst>
              <a:ext uri="{FF2B5EF4-FFF2-40B4-BE49-F238E27FC236}">
                <a16:creationId xmlns:a16="http://schemas.microsoft.com/office/drawing/2014/main" id="{5FC30FAC-6115-C645-5974-B641130EE0C7}"/>
              </a:ext>
            </a:extLst>
          </p:cNvPr>
          <p:cNvGrpSpPr/>
          <p:nvPr/>
        </p:nvGrpSpPr>
        <p:grpSpPr>
          <a:xfrm>
            <a:off x="3329722" y="102931"/>
            <a:ext cx="13073712" cy="11054925"/>
            <a:chOff x="2747773" y="1121299"/>
            <a:chExt cx="5402502" cy="5505941"/>
          </a:xfrm>
        </p:grpSpPr>
        <p:sp>
          <p:nvSpPr>
            <p:cNvPr id="3" name="Rectangle 2">
              <a:extLst>
                <a:ext uri="{FF2B5EF4-FFF2-40B4-BE49-F238E27FC236}">
                  <a16:creationId xmlns:a16="http://schemas.microsoft.com/office/drawing/2014/main" id="{45F85D9B-522D-17A3-52DC-2EAB4DD858B9}"/>
                </a:ext>
              </a:extLst>
            </p:cNvPr>
            <p:cNvSpPr/>
            <p:nvPr/>
          </p:nvSpPr>
          <p:spPr>
            <a:xfrm>
              <a:off x="2747773" y="1121299"/>
              <a:ext cx="5402502" cy="5505941"/>
            </a:xfrm>
            <a:prstGeom prst="rect">
              <a:avLst/>
            </a:prstGeom>
            <a:solidFill>
              <a:schemeClr val="bg1"/>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pic>
          <p:nvPicPr>
            <p:cNvPr id="10" name="Picture 9">
              <a:extLst>
                <a:ext uri="{FF2B5EF4-FFF2-40B4-BE49-F238E27FC236}">
                  <a16:creationId xmlns:a16="http://schemas.microsoft.com/office/drawing/2014/main" id="{4C92FA2C-D789-4B8C-73C9-B08F43B26B33}"/>
                </a:ext>
              </a:extLst>
            </p:cNvPr>
            <p:cNvPicPr>
              <a:picLocks noChangeAspect="1"/>
            </p:cNvPicPr>
            <p:nvPr/>
          </p:nvPicPr>
          <p:blipFill>
            <a:blip r:embed="rId5"/>
            <a:stretch>
              <a:fillRect/>
            </a:stretch>
          </p:blipFill>
          <p:spPr>
            <a:xfrm>
              <a:off x="2819179" y="1184174"/>
              <a:ext cx="2413433" cy="348683"/>
            </a:xfrm>
            <a:prstGeom prst="rect">
              <a:avLst/>
            </a:prstGeom>
          </p:spPr>
        </p:pic>
        <p:pic>
          <p:nvPicPr>
            <p:cNvPr id="12" name="Picture 11">
              <a:extLst>
                <a:ext uri="{FF2B5EF4-FFF2-40B4-BE49-F238E27FC236}">
                  <a16:creationId xmlns:a16="http://schemas.microsoft.com/office/drawing/2014/main" id="{275C696D-4416-B0A1-A9A7-62BC098BD528}"/>
                </a:ext>
              </a:extLst>
            </p:cNvPr>
            <p:cNvPicPr>
              <a:picLocks noChangeAspect="1"/>
            </p:cNvPicPr>
            <p:nvPr/>
          </p:nvPicPr>
          <p:blipFill>
            <a:blip r:embed="rId6"/>
            <a:stretch>
              <a:fillRect/>
            </a:stretch>
          </p:blipFill>
          <p:spPr>
            <a:xfrm>
              <a:off x="2937367" y="1613598"/>
              <a:ext cx="5126577" cy="1315670"/>
            </a:xfrm>
            <a:prstGeom prst="rect">
              <a:avLst/>
            </a:prstGeom>
          </p:spPr>
        </p:pic>
      </p:grpSp>
      <p:pic>
        <p:nvPicPr>
          <p:cNvPr id="17" name="Picture 16">
            <a:extLst>
              <a:ext uri="{FF2B5EF4-FFF2-40B4-BE49-F238E27FC236}">
                <a16:creationId xmlns:a16="http://schemas.microsoft.com/office/drawing/2014/main" id="{B2E799E9-7C92-AA05-B1D1-03A3038CD3A6}"/>
              </a:ext>
            </a:extLst>
          </p:cNvPr>
          <p:cNvPicPr>
            <a:picLocks noChangeAspect="1"/>
          </p:cNvPicPr>
          <p:nvPr/>
        </p:nvPicPr>
        <p:blipFill>
          <a:blip r:embed="rId7"/>
          <a:stretch>
            <a:fillRect/>
          </a:stretch>
        </p:blipFill>
        <p:spPr>
          <a:xfrm>
            <a:off x="6994263" y="1727500"/>
            <a:ext cx="7396653" cy="6047915"/>
          </a:xfrm>
          <a:prstGeom prst="rect">
            <a:avLst/>
          </a:prstGeom>
        </p:spPr>
      </p:pic>
    </p:spTree>
    <p:custDataLst>
      <p:tags r:id="rId1"/>
    </p:custDataLst>
    <p:extLst>
      <p:ext uri="{BB962C8B-B14F-4D97-AF65-F5344CB8AC3E}">
        <p14:creationId xmlns:p14="http://schemas.microsoft.com/office/powerpoint/2010/main" val="73334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D6AF43F-5CF0-1932-AAD7-323B5519DE43}"/>
              </a:ext>
            </a:extLst>
          </p:cNvPr>
          <p:cNvGrpSpPr/>
          <p:nvPr/>
        </p:nvGrpSpPr>
        <p:grpSpPr>
          <a:xfrm>
            <a:off x="561835" y="239842"/>
            <a:ext cx="15661034" cy="13221323"/>
            <a:chOff x="3116173" y="282247"/>
            <a:chExt cx="10285001" cy="9341508"/>
          </a:xfrm>
        </p:grpSpPr>
        <p:grpSp>
          <p:nvGrpSpPr>
            <p:cNvPr id="8" name="Group 7">
              <a:extLst>
                <a:ext uri="{FF2B5EF4-FFF2-40B4-BE49-F238E27FC236}">
                  <a16:creationId xmlns:a16="http://schemas.microsoft.com/office/drawing/2014/main" id="{27C68EF7-DCC8-FC99-3F4D-2692EE195932}"/>
                </a:ext>
              </a:extLst>
            </p:cNvPr>
            <p:cNvGrpSpPr/>
            <p:nvPr/>
          </p:nvGrpSpPr>
          <p:grpSpPr>
            <a:xfrm>
              <a:off x="3116173" y="282247"/>
              <a:ext cx="10285001" cy="9341508"/>
              <a:chOff x="3527630" y="206046"/>
              <a:chExt cx="10285001" cy="9341508"/>
            </a:xfrm>
          </p:grpSpPr>
          <p:grpSp>
            <p:nvGrpSpPr>
              <p:cNvPr id="11" name="Group 10">
                <a:extLst>
                  <a:ext uri="{FF2B5EF4-FFF2-40B4-BE49-F238E27FC236}">
                    <a16:creationId xmlns:a16="http://schemas.microsoft.com/office/drawing/2014/main" id="{025682C0-4ABC-25D2-88E4-77AB925387AF}"/>
                  </a:ext>
                </a:extLst>
              </p:cNvPr>
              <p:cNvGrpSpPr/>
              <p:nvPr/>
            </p:nvGrpSpPr>
            <p:grpSpPr>
              <a:xfrm>
                <a:off x="3527630" y="206046"/>
                <a:ext cx="10285001" cy="9341508"/>
                <a:chOff x="3527631" y="206046"/>
                <a:chExt cx="10285001" cy="9341508"/>
              </a:xfrm>
            </p:grpSpPr>
            <p:grpSp>
              <p:nvGrpSpPr>
                <p:cNvPr id="13" name="Group 12">
                  <a:extLst>
                    <a:ext uri="{FF2B5EF4-FFF2-40B4-BE49-F238E27FC236}">
                      <a16:creationId xmlns:a16="http://schemas.microsoft.com/office/drawing/2014/main" id="{0B5BE39A-8CB9-E6F4-29DD-EEF43A29FD68}"/>
                    </a:ext>
                  </a:extLst>
                </p:cNvPr>
                <p:cNvGrpSpPr/>
                <p:nvPr/>
              </p:nvGrpSpPr>
              <p:grpSpPr>
                <a:xfrm>
                  <a:off x="3527631" y="206046"/>
                  <a:ext cx="10285001" cy="9341508"/>
                  <a:chOff x="1104399" y="144876"/>
                  <a:chExt cx="7231641" cy="6568248"/>
                </a:xfrm>
              </p:grpSpPr>
              <p:grpSp>
                <p:nvGrpSpPr>
                  <p:cNvPr id="26" name="Group 25">
                    <a:extLst>
                      <a:ext uri="{FF2B5EF4-FFF2-40B4-BE49-F238E27FC236}">
                        <a16:creationId xmlns:a16="http://schemas.microsoft.com/office/drawing/2014/main" id="{54FBF30D-6739-B889-FCFB-DCF91A2E2B01}"/>
                      </a:ext>
                    </a:extLst>
                  </p:cNvPr>
                  <p:cNvGrpSpPr/>
                  <p:nvPr/>
                </p:nvGrpSpPr>
                <p:grpSpPr>
                  <a:xfrm>
                    <a:off x="1104399" y="144876"/>
                    <a:ext cx="7231641" cy="6568248"/>
                    <a:chOff x="956179" y="108278"/>
                    <a:chExt cx="7231641" cy="6568248"/>
                  </a:xfrm>
                </p:grpSpPr>
                <p:pic>
                  <p:nvPicPr>
                    <p:cNvPr id="32" name="Picture 31">
                      <a:extLst>
                        <a:ext uri="{FF2B5EF4-FFF2-40B4-BE49-F238E27FC236}">
                          <a16:creationId xmlns:a16="http://schemas.microsoft.com/office/drawing/2014/main" id="{79B20CED-F23B-0875-4406-17D04749DD96}"/>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33" name="Picture 32">
                      <a:extLst>
                        <a:ext uri="{FF2B5EF4-FFF2-40B4-BE49-F238E27FC236}">
                          <a16:creationId xmlns:a16="http://schemas.microsoft.com/office/drawing/2014/main" id="{D58B30DD-76A2-9C50-E51D-B87BCFA5E766}"/>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34" name="TextBox 33">
                      <a:extLst>
                        <a:ext uri="{FF2B5EF4-FFF2-40B4-BE49-F238E27FC236}">
                          <a16:creationId xmlns:a16="http://schemas.microsoft.com/office/drawing/2014/main" id="{F2B2C5DD-9CFF-057F-D683-74134091E72F}"/>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27" name="Picture 26">
                    <a:extLst>
                      <a:ext uri="{FF2B5EF4-FFF2-40B4-BE49-F238E27FC236}">
                        <a16:creationId xmlns:a16="http://schemas.microsoft.com/office/drawing/2014/main" id="{BE7EB1B2-E1D8-C848-90E5-6EAEAB908485}"/>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29" name="TextBox 28">
                    <a:extLst>
                      <a:ext uri="{FF2B5EF4-FFF2-40B4-BE49-F238E27FC236}">
                        <a16:creationId xmlns:a16="http://schemas.microsoft.com/office/drawing/2014/main" id="{CF2296A0-BE5A-25DE-00C2-2AFBE70F7A24}"/>
                      </a:ext>
                    </a:extLst>
                  </p:cNvPr>
                  <p:cNvSpPr txBox="1"/>
                  <p:nvPr/>
                </p:nvSpPr>
                <p:spPr>
                  <a:xfrm>
                    <a:off x="6984655" y="2569551"/>
                    <a:ext cx="687892" cy="137611"/>
                  </a:xfrm>
                  <a:prstGeom prst="rect">
                    <a:avLst/>
                  </a:prstGeom>
                  <a:solidFill>
                    <a:schemeClr val="bg1"/>
                  </a:solidFill>
                  <a:ln>
                    <a:noFill/>
                  </a:ln>
                  <a:effectLst/>
                </p:spPr>
                <p:txBody>
                  <a:bodyPr wrap="square" rtlCol="0">
                    <a:spAutoFit/>
                  </a:bodyPr>
                  <a:lstStyle/>
                  <a:p>
                    <a:pPr algn="r"/>
                    <a:r>
                      <a:rPr lang="en-US" sz="1200" b="1" dirty="0">
                        <a:solidFill>
                          <a:schemeClr val="bg1">
                            <a:lumMod val="50000"/>
                          </a:schemeClr>
                        </a:solidFill>
                      </a:rPr>
                      <a:t>000123456789</a:t>
                    </a:r>
                  </a:p>
                </p:txBody>
              </p:sp>
              <p:sp>
                <p:nvSpPr>
                  <p:cNvPr id="30" name="TextBox 29">
                    <a:extLst>
                      <a:ext uri="{FF2B5EF4-FFF2-40B4-BE49-F238E27FC236}">
                        <a16:creationId xmlns:a16="http://schemas.microsoft.com/office/drawing/2014/main" id="{BE26AA60-1F2C-883C-A9C5-7225FEC8F776}"/>
                      </a:ext>
                    </a:extLst>
                  </p:cNvPr>
                  <p:cNvSpPr txBox="1"/>
                  <p:nvPr/>
                </p:nvSpPr>
                <p:spPr>
                  <a:xfrm>
                    <a:off x="6970811" y="4806141"/>
                    <a:ext cx="710854" cy="137611"/>
                  </a:xfrm>
                  <a:prstGeom prst="rect">
                    <a:avLst/>
                  </a:prstGeom>
                  <a:solidFill>
                    <a:schemeClr val="bg1"/>
                  </a:solidFill>
                  <a:ln>
                    <a:noFill/>
                  </a:ln>
                  <a:effectLst/>
                </p:spPr>
                <p:txBody>
                  <a:bodyPr wrap="square" rtlCol="0">
                    <a:spAutoFit/>
                  </a:bodyPr>
                  <a:lstStyle/>
                  <a:p>
                    <a:pPr algn="r"/>
                    <a:r>
                      <a:rPr lang="en-US" sz="1200" b="1" dirty="0">
                        <a:solidFill>
                          <a:schemeClr val="bg1">
                            <a:lumMod val="50000"/>
                          </a:schemeClr>
                        </a:solidFill>
                      </a:rPr>
                      <a:t>000123456789</a:t>
                    </a:r>
                  </a:p>
                </p:txBody>
              </p:sp>
              <p:sp>
                <p:nvSpPr>
                  <p:cNvPr id="31" name="Rectangle 30">
                    <a:extLst>
                      <a:ext uri="{FF2B5EF4-FFF2-40B4-BE49-F238E27FC236}">
                        <a16:creationId xmlns:a16="http://schemas.microsoft.com/office/drawing/2014/main" id="{0B58BDCF-72B1-CE30-95BE-CA1093D3CEB5}"/>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14" name="Picture 13">
                  <a:extLst>
                    <a:ext uri="{FF2B5EF4-FFF2-40B4-BE49-F238E27FC236}">
                      <a16:creationId xmlns:a16="http://schemas.microsoft.com/office/drawing/2014/main" id="{B6A4FF7B-2FA5-DF5B-97A4-8DDFE8516244}"/>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15" name="Picture 14">
                  <a:extLst>
                    <a:ext uri="{FF2B5EF4-FFF2-40B4-BE49-F238E27FC236}">
                      <a16:creationId xmlns:a16="http://schemas.microsoft.com/office/drawing/2014/main" id="{34DF3BD2-E71C-5B56-5FFD-6580D8C0BB05}"/>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16" name="Picture 15">
                  <a:extLst>
                    <a:ext uri="{FF2B5EF4-FFF2-40B4-BE49-F238E27FC236}">
                      <a16:creationId xmlns:a16="http://schemas.microsoft.com/office/drawing/2014/main" id="{565BC34E-D5C9-F4B2-5AF1-07B3B21D3F52}"/>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20" name="Picture 19">
                  <a:extLst>
                    <a:ext uri="{FF2B5EF4-FFF2-40B4-BE49-F238E27FC236}">
                      <a16:creationId xmlns:a16="http://schemas.microsoft.com/office/drawing/2014/main" id="{2BECC2E9-22E3-D7CC-0628-215173BF2028}"/>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12" name="Rectangle 11">
                <a:extLst>
                  <a:ext uri="{FF2B5EF4-FFF2-40B4-BE49-F238E27FC236}">
                    <a16:creationId xmlns:a16="http://schemas.microsoft.com/office/drawing/2014/main" id="{5ED1622F-738F-8A16-5BBB-6CFA97B5A452}"/>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5C4ED701-416A-372C-73DF-F2F1B3850E0B}"/>
                </a:ext>
              </a:extLst>
            </p:cNvPr>
            <p:cNvSpPr/>
            <p:nvPr/>
          </p:nvSpPr>
          <p:spPr>
            <a:xfrm>
              <a:off x="5700887" y="4392226"/>
              <a:ext cx="4585031" cy="4380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2C9EF08-7EB9-CBC2-FFAF-425EB7A00019}"/>
                </a:ext>
              </a:extLst>
            </p:cNvPr>
            <p:cNvPicPr>
              <a:picLocks noChangeAspect="1"/>
            </p:cNvPicPr>
            <p:nvPr/>
          </p:nvPicPr>
          <p:blipFill>
            <a:blip r:embed="rId11"/>
            <a:stretch>
              <a:fillRect/>
            </a:stretch>
          </p:blipFill>
          <p:spPr>
            <a:xfrm>
              <a:off x="5616769" y="4131561"/>
              <a:ext cx="4609947" cy="1437965"/>
            </a:xfrm>
            <a:prstGeom prst="rect">
              <a:avLst/>
            </a:prstGeom>
          </p:spPr>
        </p:pic>
      </p:grpSp>
      <p:sp>
        <p:nvSpPr>
          <p:cNvPr id="7" name="Rectangle: Rounded Corners 6">
            <a:extLst>
              <a:ext uri="{FF2B5EF4-FFF2-40B4-BE49-F238E27FC236}">
                <a16:creationId xmlns:a16="http://schemas.microsoft.com/office/drawing/2014/main" id="{C7049C9F-CF33-5749-667C-8C3D9384FB9F}"/>
              </a:ext>
            </a:extLst>
          </p:cNvPr>
          <p:cNvSpPr/>
          <p:nvPr/>
        </p:nvSpPr>
        <p:spPr>
          <a:xfrm>
            <a:off x="1057445" y="5979209"/>
            <a:ext cx="2112139" cy="49567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5" name="Rectangle 4">
            <a:extLst>
              <a:ext uri="{FF2B5EF4-FFF2-40B4-BE49-F238E27FC236}">
                <a16:creationId xmlns:a16="http://schemas.microsoft.com/office/drawing/2014/main" id="{6E706E8C-EA58-923E-5CEC-B32A0A35FE86}"/>
              </a:ext>
            </a:extLst>
          </p:cNvPr>
          <p:cNvSpPr/>
          <p:nvPr/>
        </p:nvSpPr>
        <p:spPr>
          <a:xfrm>
            <a:off x="11588611" y="4691743"/>
            <a:ext cx="1199865" cy="5199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6005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813CA-8AC0-5BA1-0110-8F6ECEA06B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FFA0D91-32DE-DD5E-447F-F547A6ED1E64}"/>
              </a:ext>
            </a:extLst>
          </p:cNvPr>
          <p:cNvPicPr>
            <a:picLocks noChangeAspect="1"/>
          </p:cNvPicPr>
          <p:nvPr/>
        </p:nvPicPr>
        <p:blipFill>
          <a:blip r:embed="rId4"/>
          <a:stretch>
            <a:fillRect/>
          </a:stretch>
        </p:blipFill>
        <p:spPr>
          <a:xfrm>
            <a:off x="982326" y="558062"/>
            <a:ext cx="15375609" cy="7303415"/>
          </a:xfrm>
          <a:prstGeom prst="rect">
            <a:avLst/>
          </a:prstGeom>
        </p:spPr>
      </p:pic>
      <p:pic>
        <p:nvPicPr>
          <p:cNvPr id="5" name="Picture 4">
            <a:extLst>
              <a:ext uri="{FF2B5EF4-FFF2-40B4-BE49-F238E27FC236}">
                <a16:creationId xmlns:a16="http://schemas.microsoft.com/office/drawing/2014/main" id="{654DCB57-5A02-DE53-0598-30B72E2EDA44}"/>
              </a:ext>
            </a:extLst>
          </p:cNvPr>
          <p:cNvPicPr>
            <a:picLocks noChangeAspect="1"/>
          </p:cNvPicPr>
          <p:nvPr/>
        </p:nvPicPr>
        <p:blipFill>
          <a:blip r:embed="rId5"/>
          <a:stretch>
            <a:fillRect/>
          </a:stretch>
        </p:blipFill>
        <p:spPr>
          <a:xfrm>
            <a:off x="4360380" y="1892123"/>
            <a:ext cx="8619502" cy="5396779"/>
          </a:xfrm>
          <a:prstGeom prst="rect">
            <a:avLst/>
          </a:prstGeom>
          <a:ln w="28575">
            <a:solidFill>
              <a:schemeClr val="accent1"/>
            </a:solidFill>
          </a:ln>
        </p:spPr>
      </p:pic>
      <p:sp>
        <p:nvSpPr>
          <p:cNvPr id="11" name="Rectangle: Rounded Corners 10">
            <a:extLst>
              <a:ext uri="{FF2B5EF4-FFF2-40B4-BE49-F238E27FC236}">
                <a16:creationId xmlns:a16="http://schemas.microsoft.com/office/drawing/2014/main" id="{BE704EC1-FE41-0EFC-8A96-02A42D3B2F87}"/>
              </a:ext>
            </a:extLst>
          </p:cNvPr>
          <p:cNvSpPr/>
          <p:nvPr/>
        </p:nvSpPr>
        <p:spPr>
          <a:xfrm>
            <a:off x="4566734" y="3933858"/>
            <a:ext cx="1125163" cy="27591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2" name="Rectangle: Rounded Corners 1">
            <a:extLst>
              <a:ext uri="{FF2B5EF4-FFF2-40B4-BE49-F238E27FC236}">
                <a16:creationId xmlns:a16="http://schemas.microsoft.com/office/drawing/2014/main" id="{BD5485B4-F80E-4BC2-B36D-D0C85DF17EF9}"/>
              </a:ext>
            </a:extLst>
          </p:cNvPr>
          <p:cNvSpPr/>
          <p:nvPr/>
        </p:nvSpPr>
        <p:spPr>
          <a:xfrm>
            <a:off x="4917206" y="445009"/>
            <a:ext cx="2910058" cy="62027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2184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7C061-4583-7CC2-F4D2-2BA8DDC10A2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B8EACD-B96D-C70A-2143-47A1AB4CB1E5}"/>
              </a:ext>
            </a:extLst>
          </p:cNvPr>
          <p:cNvPicPr>
            <a:picLocks noChangeAspect="1"/>
          </p:cNvPicPr>
          <p:nvPr/>
        </p:nvPicPr>
        <p:blipFill>
          <a:blip r:embed="rId4"/>
          <a:stretch>
            <a:fillRect/>
          </a:stretch>
        </p:blipFill>
        <p:spPr>
          <a:xfrm>
            <a:off x="1014601" y="627662"/>
            <a:ext cx="15311059" cy="7272754"/>
          </a:xfrm>
          <a:prstGeom prst="rect">
            <a:avLst/>
          </a:prstGeom>
        </p:spPr>
      </p:pic>
      <p:pic>
        <p:nvPicPr>
          <p:cNvPr id="4" name="Picture 3">
            <a:extLst>
              <a:ext uri="{FF2B5EF4-FFF2-40B4-BE49-F238E27FC236}">
                <a16:creationId xmlns:a16="http://schemas.microsoft.com/office/drawing/2014/main" id="{99FAEFC8-5C85-B5A0-5B13-DD8DD6EB4715}"/>
              </a:ext>
            </a:extLst>
          </p:cNvPr>
          <p:cNvPicPr>
            <a:picLocks noChangeAspect="1"/>
          </p:cNvPicPr>
          <p:nvPr/>
        </p:nvPicPr>
        <p:blipFill>
          <a:blip r:embed="rId5"/>
          <a:stretch>
            <a:fillRect/>
          </a:stretch>
        </p:blipFill>
        <p:spPr>
          <a:xfrm>
            <a:off x="4390738" y="2046966"/>
            <a:ext cx="8593741" cy="5794449"/>
          </a:xfrm>
          <a:prstGeom prst="rect">
            <a:avLst/>
          </a:prstGeom>
          <a:ln w="28575">
            <a:solidFill>
              <a:schemeClr val="accent1"/>
            </a:solidFill>
          </a:ln>
        </p:spPr>
      </p:pic>
      <p:sp>
        <p:nvSpPr>
          <p:cNvPr id="2" name="Rectangle: Rounded Corners 1">
            <a:extLst>
              <a:ext uri="{FF2B5EF4-FFF2-40B4-BE49-F238E27FC236}">
                <a16:creationId xmlns:a16="http://schemas.microsoft.com/office/drawing/2014/main" id="{B91CB781-673C-929E-0E52-BEBA1D0A28A8}"/>
              </a:ext>
            </a:extLst>
          </p:cNvPr>
          <p:cNvSpPr/>
          <p:nvPr/>
        </p:nvSpPr>
        <p:spPr>
          <a:xfrm>
            <a:off x="4634467" y="4414622"/>
            <a:ext cx="1125163" cy="27591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40714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7EBE-8C00-8D16-3DDF-8855AFB899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2C44EA5-D50A-7738-35C9-B92E0B1294D5}"/>
              </a:ext>
            </a:extLst>
          </p:cNvPr>
          <p:cNvPicPr>
            <a:picLocks noChangeAspect="1"/>
          </p:cNvPicPr>
          <p:nvPr/>
        </p:nvPicPr>
        <p:blipFill>
          <a:blip r:embed="rId4"/>
          <a:stretch>
            <a:fillRect/>
          </a:stretch>
        </p:blipFill>
        <p:spPr>
          <a:xfrm>
            <a:off x="897327" y="576028"/>
            <a:ext cx="15650767" cy="7434115"/>
          </a:xfrm>
          <a:prstGeom prst="rect">
            <a:avLst/>
          </a:prstGeom>
        </p:spPr>
      </p:pic>
      <p:pic>
        <p:nvPicPr>
          <p:cNvPr id="6" name="Picture 5">
            <a:extLst>
              <a:ext uri="{FF2B5EF4-FFF2-40B4-BE49-F238E27FC236}">
                <a16:creationId xmlns:a16="http://schemas.microsoft.com/office/drawing/2014/main" id="{4676FF48-A93B-32FD-6CDF-B19FEF88B2C8}"/>
              </a:ext>
            </a:extLst>
          </p:cNvPr>
          <p:cNvPicPr>
            <a:picLocks noChangeAspect="1"/>
          </p:cNvPicPr>
          <p:nvPr/>
        </p:nvPicPr>
        <p:blipFill>
          <a:blip r:embed="rId5"/>
          <a:stretch>
            <a:fillRect/>
          </a:stretch>
        </p:blipFill>
        <p:spPr>
          <a:xfrm>
            <a:off x="3054777" y="1980590"/>
            <a:ext cx="11230707" cy="5348971"/>
          </a:xfrm>
          <a:prstGeom prst="rect">
            <a:avLst/>
          </a:prstGeom>
          <a:ln w="28575">
            <a:solidFill>
              <a:schemeClr val="accent1"/>
            </a:solidFill>
          </a:ln>
        </p:spPr>
      </p:pic>
      <p:sp>
        <p:nvSpPr>
          <p:cNvPr id="7" name="Rectangle: Rounded Corners 6">
            <a:extLst>
              <a:ext uri="{FF2B5EF4-FFF2-40B4-BE49-F238E27FC236}">
                <a16:creationId xmlns:a16="http://schemas.microsoft.com/office/drawing/2014/main" id="{CED6A1D8-D241-4180-2926-3670D0C1C45B}"/>
              </a:ext>
            </a:extLst>
          </p:cNvPr>
          <p:cNvSpPr/>
          <p:nvPr/>
        </p:nvSpPr>
        <p:spPr>
          <a:xfrm>
            <a:off x="3472163" y="5697492"/>
            <a:ext cx="1538749" cy="31926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258910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586BE-E916-A6E5-F3F5-81DA75E5DF9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245A05A-3BC6-8AE6-4B7E-D2BA89141492}"/>
              </a:ext>
            </a:extLst>
          </p:cNvPr>
          <p:cNvPicPr>
            <a:picLocks noChangeAspect="1"/>
          </p:cNvPicPr>
          <p:nvPr/>
        </p:nvPicPr>
        <p:blipFill>
          <a:blip r:embed="rId4"/>
          <a:stretch>
            <a:fillRect/>
          </a:stretch>
        </p:blipFill>
        <p:spPr>
          <a:xfrm>
            <a:off x="578275" y="506194"/>
            <a:ext cx="16183712" cy="7687264"/>
          </a:xfrm>
          <a:prstGeom prst="rect">
            <a:avLst/>
          </a:prstGeom>
        </p:spPr>
      </p:pic>
      <p:pic>
        <p:nvPicPr>
          <p:cNvPr id="4" name="Picture 3">
            <a:extLst>
              <a:ext uri="{FF2B5EF4-FFF2-40B4-BE49-F238E27FC236}">
                <a16:creationId xmlns:a16="http://schemas.microsoft.com/office/drawing/2014/main" id="{6EF45E1F-B956-AD47-C433-3164D32A5D2C}"/>
              </a:ext>
            </a:extLst>
          </p:cNvPr>
          <p:cNvPicPr>
            <a:picLocks noChangeAspect="1"/>
          </p:cNvPicPr>
          <p:nvPr/>
        </p:nvPicPr>
        <p:blipFill>
          <a:blip r:embed="rId5"/>
          <a:stretch>
            <a:fillRect/>
          </a:stretch>
        </p:blipFill>
        <p:spPr>
          <a:xfrm>
            <a:off x="3153928" y="1988345"/>
            <a:ext cx="11331546" cy="5509735"/>
          </a:xfrm>
          <a:prstGeom prst="rect">
            <a:avLst/>
          </a:prstGeom>
          <a:ln w="28575">
            <a:solidFill>
              <a:schemeClr val="accent1"/>
            </a:solidFill>
          </a:ln>
        </p:spPr>
      </p:pic>
      <p:sp>
        <p:nvSpPr>
          <p:cNvPr id="5" name="Rectangle: Rounded Corners 4">
            <a:extLst>
              <a:ext uri="{FF2B5EF4-FFF2-40B4-BE49-F238E27FC236}">
                <a16:creationId xmlns:a16="http://schemas.microsoft.com/office/drawing/2014/main" id="{6C6F4EE3-77C8-7C68-2F49-5E48BD9FB0D4}"/>
              </a:ext>
            </a:extLst>
          </p:cNvPr>
          <p:cNvSpPr/>
          <p:nvPr/>
        </p:nvSpPr>
        <p:spPr>
          <a:xfrm>
            <a:off x="3466067" y="6093730"/>
            <a:ext cx="1581421" cy="91057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141214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85E85D-3C0D-F9C8-A527-39CCF2D2E55D}"/>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7" name="Rectangle 6">
            <a:extLst>
              <a:ext uri="{FF2B5EF4-FFF2-40B4-BE49-F238E27FC236}">
                <a16:creationId xmlns:a16="http://schemas.microsoft.com/office/drawing/2014/main" id="{A90DFE75-2837-51CB-1EBA-43072CBB821B}"/>
              </a:ext>
            </a:extLst>
          </p:cNvPr>
          <p:cNvSpPr/>
          <p:nvPr/>
        </p:nvSpPr>
        <p:spPr>
          <a:xfrm>
            <a:off x="12352390" y="4876800"/>
            <a:ext cx="1106759" cy="485393"/>
          </a:xfrm>
          <a:prstGeom prst="rect">
            <a:avLst/>
          </a:prstGeom>
          <a:solidFill>
            <a:schemeClr val="bg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dirty="0"/>
          </a:p>
        </p:txBody>
      </p:sp>
      <p:pic>
        <p:nvPicPr>
          <p:cNvPr id="3" name="Picture 2">
            <a:extLst>
              <a:ext uri="{FF2B5EF4-FFF2-40B4-BE49-F238E27FC236}">
                <a16:creationId xmlns:a16="http://schemas.microsoft.com/office/drawing/2014/main" id="{308B2BEC-03AA-01F7-406C-82EBB3A0BD0A}"/>
              </a:ext>
            </a:extLst>
          </p:cNvPr>
          <p:cNvPicPr>
            <a:picLocks noChangeAspect="1"/>
          </p:cNvPicPr>
          <p:nvPr/>
        </p:nvPicPr>
        <p:blipFill>
          <a:blip r:embed="rId5"/>
          <a:stretch>
            <a:fillRect/>
          </a:stretch>
        </p:blipFill>
        <p:spPr>
          <a:xfrm>
            <a:off x="11497021" y="6250915"/>
            <a:ext cx="2232858" cy="673708"/>
          </a:xfrm>
          <a:prstGeom prst="rect">
            <a:avLst/>
          </a:prstGeom>
        </p:spPr>
      </p:pic>
      <p:sp>
        <p:nvSpPr>
          <p:cNvPr id="2" name="TextBox 1">
            <a:extLst>
              <a:ext uri="{FF2B5EF4-FFF2-40B4-BE49-F238E27FC236}">
                <a16:creationId xmlns:a16="http://schemas.microsoft.com/office/drawing/2014/main" id="{FCCD1CCD-B338-FD7C-7900-D1685B14C7A8}"/>
              </a:ext>
            </a:extLst>
          </p:cNvPr>
          <p:cNvSpPr txBox="1"/>
          <p:nvPr/>
        </p:nvSpPr>
        <p:spPr>
          <a:xfrm>
            <a:off x="13179231" y="4426360"/>
            <a:ext cx="514773" cy="289310"/>
          </a:xfrm>
          <a:prstGeom prst="rect">
            <a:avLst/>
          </a:prstGeom>
          <a:solidFill>
            <a:schemeClr val="bg1"/>
          </a:solidFill>
        </p:spPr>
        <p:txBody>
          <a:bodyPr wrap="square" rtlCol="0">
            <a:spAutoFit/>
          </a:bodyPr>
          <a:lstStyle/>
          <a:p>
            <a:r>
              <a:rPr lang="en-US" sz="1280" dirty="0"/>
              <a:t>18</a:t>
            </a:r>
          </a:p>
        </p:txBody>
      </p:sp>
      <p:sp>
        <p:nvSpPr>
          <p:cNvPr id="4" name="Rectangle 3">
            <a:extLst>
              <a:ext uri="{FF2B5EF4-FFF2-40B4-BE49-F238E27FC236}">
                <a16:creationId xmlns:a16="http://schemas.microsoft.com/office/drawing/2014/main" id="{FF343BFC-A37D-AA63-AC45-17BCEED20107}"/>
              </a:ext>
            </a:extLst>
          </p:cNvPr>
          <p:cNvSpPr/>
          <p:nvPr/>
        </p:nvSpPr>
        <p:spPr>
          <a:xfrm>
            <a:off x="12361869" y="8837182"/>
            <a:ext cx="1463040" cy="6640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dirty="0"/>
          </a:p>
        </p:txBody>
      </p:sp>
      <p:sp>
        <p:nvSpPr>
          <p:cNvPr id="10" name="TextBox 9">
            <a:extLst>
              <a:ext uri="{FF2B5EF4-FFF2-40B4-BE49-F238E27FC236}">
                <a16:creationId xmlns:a16="http://schemas.microsoft.com/office/drawing/2014/main" id="{CCA3E6C6-F08E-3210-2A0E-F49286D644A9}"/>
              </a:ext>
            </a:extLst>
          </p:cNvPr>
          <p:cNvSpPr txBox="1"/>
          <p:nvPr/>
        </p:nvSpPr>
        <p:spPr>
          <a:xfrm>
            <a:off x="13144357" y="8432759"/>
            <a:ext cx="514773" cy="311175"/>
          </a:xfrm>
          <a:prstGeom prst="rect">
            <a:avLst/>
          </a:prstGeom>
          <a:solidFill>
            <a:schemeClr val="bg1"/>
          </a:solidFill>
        </p:spPr>
        <p:txBody>
          <a:bodyPr wrap="square" rtlCol="0">
            <a:spAutoFit/>
          </a:bodyPr>
          <a:lstStyle/>
          <a:p>
            <a:pPr algn="r"/>
            <a:r>
              <a:rPr lang="en-US" sz="1422" dirty="0"/>
              <a:t>4</a:t>
            </a:r>
          </a:p>
        </p:txBody>
      </p:sp>
      <p:sp>
        <p:nvSpPr>
          <p:cNvPr id="11" name="Rectangle: Rounded Corners 10">
            <a:extLst>
              <a:ext uri="{FF2B5EF4-FFF2-40B4-BE49-F238E27FC236}">
                <a16:creationId xmlns:a16="http://schemas.microsoft.com/office/drawing/2014/main" id="{AF2D2D90-86A6-AA55-5E37-2784C5CB1B22}"/>
              </a:ext>
            </a:extLst>
          </p:cNvPr>
          <p:cNvSpPr/>
          <p:nvPr/>
        </p:nvSpPr>
        <p:spPr>
          <a:xfrm>
            <a:off x="901542" y="5362192"/>
            <a:ext cx="1886627" cy="319079"/>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22" name="Group 21">
            <a:extLst>
              <a:ext uri="{FF2B5EF4-FFF2-40B4-BE49-F238E27FC236}">
                <a16:creationId xmlns:a16="http://schemas.microsoft.com/office/drawing/2014/main" id="{54BB9A6E-F50A-A673-8482-7E1761BE2058}"/>
              </a:ext>
            </a:extLst>
          </p:cNvPr>
          <p:cNvGrpSpPr/>
          <p:nvPr/>
        </p:nvGrpSpPr>
        <p:grpSpPr>
          <a:xfrm>
            <a:off x="3303395" y="135587"/>
            <a:ext cx="11653574" cy="9618013"/>
            <a:chOff x="2968546" y="1274853"/>
            <a:chExt cx="5111344" cy="5096978"/>
          </a:xfrm>
        </p:grpSpPr>
        <p:grpSp>
          <p:nvGrpSpPr>
            <p:cNvPr id="18" name="Group 17">
              <a:extLst>
                <a:ext uri="{FF2B5EF4-FFF2-40B4-BE49-F238E27FC236}">
                  <a16:creationId xmlns:a16="http://schemas.microsoft.com/office/drawing/2014/main" id="{4784ED28-28AA-A870-A175-816116CEEA94}"/>
                </a:ext>
              </a:extLst>
            </p:cNvPr>
            <p:cNvGrpSpPr/>
            <p:nvPr/>
          </p:nvGrpSpPr>
          <p:grpSpPr>
            <a:xfrm>
              <a:off x="2968546" y="1274853"/>
              <a:ext cx="5111344" cy="5096978"/>
              <a:chOff x="2968546" y="1274853"/>
              <a:chExt cx="5111344" cy="5096978"/>
            </a:xfrm>
          </p:grpSpPr>
          <p:pic>
            <p:nvPicPr>
              <p:cNvPr id="16" name="Picture 15">
                <a:extLst>
                  <a:ext uri="{FF2B5EF4-FFF2-40B4-BE49-F238E27FC236}">
                    <a16:creationId xmlns:a16="http://schemas.microsoft.com/office/drawing/2014/main" id="{737AFE08-82F1-F98A-8107-22D74B3EC147}"/>
                  </a:ext>
                </a:extLst>
              </p:cNvPr>
              <p:cNvPicPr>
                <a:picLocks noChangeAspect="1"/>
              </p:cNvPicPr>
              <p:nvPr/>
            </p:nvPicPr>
            <p:blipFill>
              <a:blip r:embed="rId6"/>
              <a:stretch>
                <a:fillRect/>
              </a:stretch>
            </p:blipFill>
            <p:spPr>
              <a:xfrm>
                <a:off x="2968546" y="1274853"/>
                <a:ext cx="5104125" cy="4437051"/>
              </a:xfrm>
              <a:prstGeom prst="rect">
                <a:avLst/>
              </a:prstGeom>
              <a:ln>
                <a:noFill/>
              </a:ln>
            </p:spPr>
          </p:pic>
          <p:sp>
            <p:nvSpPr>
              <p:cNvPr id="17" name="Rectangle 16">
                <a:extLst>
                  <a:ext uri="{FF2B5EF4-FFF2-40B4-BE49-F238E27FC236}">
                    <a16:creationId xmlns:a16="http://schemas.microsoft.com/office/drawing/2014/main" id="{72D65CAF-8DDF-D0C6-5153-05A73407B7C8}"/>
                  </a:ext>
                </a:extLst>
              </p:cNvPr>
              <p:cNvSpPr/>
              <p:nvPr/>
            </p:nvSpPr>
            <p:spPr>
              <a:xfrm>
                <a:off x="2968546" y="5367702"/>
                <a:ext cx="5111344" cy="10041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dirty="0"/>
              </a:p>
            </p:txBody>
          </p:sp>
        </p:grpSp>
        <p:pic>
          <p:nvPicPr>
            <p:cNvPr id="21" name="Picture 20">
              <a:extLst>
                <a:ext uri="{FF2B5EF4-FFF2-40B4-BE49-F238E27FC236}">
                  <a16:creationId xmlns:a16="http://schemas.microsoft.com/office/drawing/2014/main" id="{3FCBA23D-F841-1B7F-EA1F-4B4603EDE6C2}"/>
                </a:ext>
              </a:extLst>
            </p:cNvPr>
            <p:cNvPicPr>
              <a:picLocks noChangeAspect="1"/>
            </p:cNvPicPr>
            <p:nvPr/>
          </p:nvPicPr>
          <p:blipFill>
            <a:blip r:embed="rId7"/>
            <a:stretch>
              <a:fillRect/>
            </a:stretch>
          </p:blipFill>
          <p:spPr>
            <a:xfrm>
              <a:off x="3030607" y="1912185"/>
              <a:ext cx="3436198" cy="2188184"/>
            </a:xfrm>
            <a:prstGeom prst="rect">
              <a:avLst/>
            </a:prstGeom>
            <a:ln>
              <a:noFill/>
            </a:ln>
          </p:spPr>
        </p:pic>
      </p:grpSp>
      <p:sp>
        <p:nvSpPr>
          <p:cNvPr id="13" name="Arrow: Left 12">
            <a:extLst>
              <a:ext uri="{FF2B5EF4-FFF2-40B4-BE49-F238E27FC236}">
                <a16:creationId xmlns:a16="http://schemas.microsoft.com/office/drawing/2014/main" id="{9AB14170-67EC-4C4B-C69C-C5155460FE3F}"/>
              </a:ext>
            </a:extLst>
          </p:cNvPr>
          <p:cNvSpPr/>
          <p:nvPr/>
        </p:nvSpPr>
        <p:spPr>
          <a:xfrm rot="19749811">
            <a:off x="7241311" y="2660872"/>
            <a:ext cx="1705274" cy="967670"/>
          </a:xfrm>
          <a:prstGeom prst="leftArrow">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134090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73DDC2-63B8-A30A-C85E-702F17473787}"/>
              </a:ext>
            </a:extLst>
          </p:cNvPr>
          <p:cNvGrpSpPr/>
          <p:nvPr/>
        </p:nvGrpSpPr>
        <p:grpSpPr>
          <a:xfrm>
            <a:off x="930500" y="0"/>
            <a:ext cx="15479261" cy="9196901"/>
            <a:chOff x="247226" y="118873"/>
            <a:chExt cx="8516621" cy="4215726"/>
          </a:xfrm>
        </p:grpSpPr>
        <p:pic>
          <p:nvPicPr>
            <p:cNvPr id="3" name="Picture 2" descr="A screenshot of a computer&#10;&#10;Description automatically generated">
              <a:extLst>
                <a:ext uri="{FF2B5EF4-FFF2-40B4-BE49-F238E27FC236}">
                  <a16:creationId xmlns:a16="http://schemas.microsoft.com/office/drawing/2014/main" id="{1BA3F7E5-0522-AF52-97B1-FE81CE05CDB1}"/>
                </a:ext>
              </a:extLst>
            </p:cNvPr>
            <p:cNvPicPr>
              <a:picLocks noChangeAspect="1"/>
            </p:cNvPicPr>
            <p:nvPr/>
          </p:nvPicPr>
          <p:blipFill>
            <a:blip r:embed="rId3"/>
            <a:stretch>
              <a:fillRect/>
            </a:stretch>
          </p:blipFill>
          <p:spPr>
            <a:xfrm>
              <a:off x="247226" y="118873"/>
              <a:ext cx="8516621" cy="4215726"/>
            </a:xfrm>
            <a:prstGeom prst="rect">
              <a:avLst/>
            </a:prstGeom>
          </p:spPr>
        </p:pic>
        <p:grpSp>
          <p:nvGrpSpPr>
            <p:cNvPr id="16" name="Group 15">
              <a:extLst>
                <a:ext uri="{FF2B5EF4-FFF2-40B4-BE49-F238E27FC236}">
                  <a16:creationId xmlns:a16="http://schemas.microsoft.com/office/drawing/2014/main" id="{CB759168-4E00-ED00-8994-1681EDC44D39}"/>
                </a:ext>
              </a:extLst>
            </p:cNvPr>
            <p:cNvGrpSpPr/>
            <p:nvPr/>
          </p:nvGrpSpPr>
          <p:grpSpPr>
            <a:xfrm>
              <a:off x="1972804" y="642830"/>
              <a:ext cx="2408908" cy="1500295"/>
              <a:chOff x="2058529" y="1913782"/>
              <a:chExt cx="2408908" cy="1500295"/>
            </a:xfrm>
          </p:grpSpPr>
          <p:pic>
            <p:nvPicPr>
              <p:cNvPr id="9" name="Picture 8">
                <a:extLst>
                  <a:ext uri="{FF2B5EF4-FFF2-40B4-BE49-F238E27FC236}">
                    <a16:creationId xmlns:a16="http://schemas.microsoft.com/office/drawing/2014/main" id="{8C46756F-64EA-A835-4E85-82563226D862}"/>
                  </a:ext>
                </a:extLst>
              </p:cNvPr>
              <p:cNvPicPr>
                <a:picLocks noChangeAspect="1"/>
              </p:cNvPicPr>
              <p:nvPr/>
            </p:nvPicPr>
            <p:blipFill>
              <a:blip r:embed="rId4"/>
              <a:stretch>
                <a:fillRect/>
              </a:stretch>
            </p:blipFill>
            <p:spPr>
              <a:xfrm>
                <a:off x="2058529" y="1913782"/>
                <a:ext cx="2408908" cy="1500295"/>
              </a:xfrm>
              <a:prstGeom prst="rect">
                <a:avLst/>
              </a:prstGeom>
            </p:spPr>
          </p:pic>
          <p:sp>
            <p:nvSpPr>
              <p:cNvPr id="5" name="TextBox 4">
                <a:extLst>
                  <a:ext uri="{FF2B5EF4-FFF2-40B4-BE49-F238E27FC236}">
                    <a16:creationId xmlns:a16="http://schemas.microsoft.com/office/drawing/2014/main" id="{422DFEAE-84DC-3180-8B8E-EA753F1F56A9}"/>
                  </a:ext>
                </a:extLst>
              </p:cNvPr>
              <p:cNvSpPr txBox="1"/>
              <p:nvPr/>
            </p:nvSpPr>
            <p:spPr>
              <a:xfrm>
                <a:off x="2321604" y="2335424"/>
                <a:ext cx="2052275" cy="311173"/>
              </a:xfrm>
              <a:prstGeom prst="rect">
                <a:avLst/>
              </a:prstGeom>
              <a:noFill/>
            </p:spPr>
            <p:txBody>
              <a:bodyPr wrap="square" rtlCol="0">
                <a:spAutoFit/>
              </a:bodyPr>
              <a:lstStyle/>
              <a:p>
                <a:r>
                  <a:rPr lang="en-US" sz="1138" b="1" dirty="0"/>
                  <a:t>OH             0668        123456789                   10</a:t>
                </a:r>
              </a:p>
            </p:txBody>
          </p:sp>
          <p:sp>
            <p:nvSpPr>
              <p:cNvPr id="11" name="TextBox 10">
                <a:extLst>
                  <a:ext uri="{FF2B5EF4-FFF2-40B4-BE49-F238E27FC236}">
                    <a16:creationId xmlns:a16="http://schemas.microsoft.com/office/drawing/2014/main" id="{66EE52B4-D99A-5AC8-682A-3F170CB2CE06}"/>
                  </a:ext>
                </a:extLst>
              </p:cNvPr>
              <p:cNvSpPr txBox="1"/>
              <p:nvPr/>
            </p:nvSpPr>
            <p:spPr>
              <a:xfrm>
                <a:off x="2332793" y="2556207"/>
                <a:ext cx="892090" cy="188048"/>
              </a:xfrm>
              <a:prstGeom prst="rect">
                <a:avLst/>
              </a:prstGeom>
              <a:noFill/>
            </p:spPr>
            <p:txBody>
              <a:bodyPr wrap="square" rtlCol="0">
                <a:spAutoFit/>
              </a:bodyPr>
              <a:lstStyle/>
              <a:p>
                <a:r>
                  <a:rPr lang="en-US" sz="1138" b="1" dirty="0"/>
                  <a:t>SAM SAMPLE</a:t>
                </a:r>
              </a:p>
            </p:txBody>
          </p:sp>
          <p:sp>
            <p:nvSpPr>
              <p:cNvPr id="12" name="TextBox 11">
                <a:extLst>
                  <a:ext uri="{FF2B5EF4-FFF2-40B4-BE49-F238E27FC236}">
                    <a16:creationId xmlns:a16="http://schemas.microsoft.com/office/drawing/2014/main" id="{C81EE854-87FF-7B6B-8D5B-3C5C33B8D85E}"/>
                  </a:ext>
                </a:extLst>
              </p:cNvPr>
              <p:cNvSpPr txBox="1"/>
              <p:nvPr/>
            </p:nvSpPr>
            <p:spPr>
              <a:xfrm>
                <a:off x="2097355" y="2985142"/>
                <a:ext cx="681483" cy="188048"/>
              </a:xfrm>
              <a:prstGeom prst="rect">
                <a:avLst/>
              </a:prstGeom>
              <a:noFill/>
            </p:spPr>
            <p:txBody>
              <a:bodyPr wrap="square" rtlCol="0">
                <a:spAutoFit/>
              </a:bodyPr>
              <a:lstStyle/>
              <a:p>
                <a:r>
                  <a:rPr lang="en-US" sz="1138" b="1" dirty="0"/>
                  <a:t>Vadalia</a:t>
                </a:r>
              </a:p>
            </p:txBody>
          </p:sp>
        </p:grpSp>
      </p:grpSp>
      <p:sp>
        <p:nvSpPr>
          <p:cNvPr id="4" name="TextBox 3">
            <a:extLst>
              <a:ext uri="{FF2B5EF4-FFF2-40B4-BE49-F238E27FC236}">
                <a16:creationId xmlns:a16="http://schemas.microsoft.com/office/drawing/2014/main" id="{55B7F834-708E-FB40-FDEF-50B4461967D8}"/>
              </a:ext>
            </a:extLst>
          </p:cNvPr>
          <p:cNvSpPr txBox="1"/>
          <p:nvPr/>
        </p:nvSpPr>
        <p:spPr>
          <a:xfrm>
            <a:off x="-46287" y="925750"/>
            <a:ext cx="3476507" cy="2554545"/>
          </a:xfrm>
          <a:prstGeom prst="rect">
            <a:avLst/>
          </a:prstGeom>
          <a:noFill/>
        </p:spPr>
        <p:txBody>
          <a:bodyPr wrap="square" rtlCol="0">
            <a:spAutoFit/>
          </a:bodyPr>
          <a:lstStyle/>
          <a:p>
            <a:r>
              <a:rPr lang="en-US" sz="4000" b="1" dirty="0">
                <a:solidFill>
                  <a:srgbClr val="FF0000"/>
                </a:solidFill>
              </a:rPr>
              <a:t>Only current membership cards are available.</a:t>
            </a:r>
          </a:p>
        </p:txBody>
      </p:sp>
      <p:pic>
        <p:nvPicPr>
          <p:cNvPr id="15" name="Picture 14">
            <a:extLst>
              <a:ext uri="{FF2B5EF4-FFF2-40B4-BE49-F238E27FC236}">
                <a16:creationId xmlns:a16="http://schemas.microsoft.com/office/drawing/2014/main" id="{E0E9B5BE-2164-A504-6865-416EFAD52E2B}"/>
              </a:ext>
            </a:extLst>
          </p:cNvPr>
          <p:cNvPicPr>
            <a:picLocks noChangeAspect="1"/>
          </p:cNvPicPr>
          <p:nvPr/>
        </p:nvPicPr>
        <p:blipFill>
          <a:blip r:embed="rId5"/>
          <a:stretch>
            <a:fillRect/>
          </a:stretch>
        </p:blipFill>
        <p:spPr>
          <a:xfrm>
            <a:off x="3679463" y="1105237"/>
            <a:ext cx="5472073" cy="3571694"/>
          </a:xfrm>
          <a:prstGeom prst="rect">
            <a:avLst/>
          </a:prstGeom>
        </p:spPr>
      </p:pic>
    </p:spTree>
    <p:extLst>
      <p:ext uri="{BB962C8B-B14F-4D97-AF65-F5344CB8AC3E}">
        <p14:creationId xmlns:p14="http://schemas.microsoft.com/office/powerpoint/2010/main" val="369121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3D00B4-676D-484F-AC3A-DC9B258DB0FF}"/>
              </a:ext>
            </a:extLst>
          </p:cNvPr>
          <p:cNvSpPr/>
          <p:nvPr/>
        </p:nvSpPr>
        <p:spPr>
          <a:xfrm>
            <a:off x="3793331" y="1219200"/>
            <a:ext cx="9753600" cy="7315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8" name="Picture 7">
            <a:extLst>
              <a:ext uri="{FF2B5EF4-FFF2-40B4-BE49-F238E27FC236}">
                <a16:creationId xmlns:a16="http://schemas.microsoft.com/office/drawing/2014/main" id="{AF0E8F02-B12F-2CA9-AF8C-1408C25BA2C5}"/>
              </a:ext>
            </a:extLst>
          </p:cNvPr>
          <p:cNvPicPr>
            <a:picLocks noChangeAspect="1"/>
          </p:cNvPicPr>
          <p:nvPr/>
        </p:nvPicPr>
        <p:blipFill>
          <a:blip r:embed="rId4"/>
          <a:stretch>
            <a:fillRect/>
          </a:stretch>
        </p:blipFill>
        <p:spPr>
          <a:xfrm>
            <a:off x="1002321" y="469341"/>
            <a:ext cx="15335620" cy="13792907"/>
          </a:xfrm>
          <a:prstGeom prst="rect">
            <a:avLst/>
          </a:prstGeom>
          <a:ln w="38100" cap="sq">
            <a:solidFill>
              <a:srgbClr val="000000"/>
            </a:solidFill>
            <a:miter lim="800000"/>
          </a:ln>
          <a:effectLst/>
        </p:spPr>
      </p:pic>
      <p:sp>
        <p:nvSpPr>
          <p:cNvPr id="11" name="Arrow: Right 10">
            <a:extLst>
              <a:ext uri="{FF2B5EF4-FFF2-40B4-BE49-F238E27FC236}">
                <a16:creationId xmlns:a16="http://schemas.microsoft.com/office/drawing/2014/main" id="{0D3A0C03-85CC-4BE4-B022-0E352CA9C806}"/>
              </a:ext>
            </a:extLst>
          </p:cNvPr>
          <p:cNvSpPr/>
          <p:nvPr/>
        </p:nvSpPr>
        <p:spPr>
          <a:xfrm>
            <a:off x="12078416" y="1903226"/>
            <a:ext cx="1125519" cy="931414"/>
          </a:xfrm>
          <a:prstGeom prst="rightArrow">
            <a:avLst/>
          </a:prstGeom>
          <a:solidFill>
            <a:srgbClr val="FFC000"/>
          </a:solid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49024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750" fill="hold"/>
                                        <p:tgtEl>
                                          <p:spTgt spid="11"/>
                                        </p:tgtEl>
                                        <p:attrNameLst>
                                          <p:attrName>ppt_x</p:attrName>
                                        </p:attrNameLst>
                                      </p:cBhvr>
                                      <p:tavLst>
                                        <p:tav tm="0">
                                          <p:val>
                                            <p:strVal val="0-#ppt_w/2"/>
                                          </p:val>
                                        </p:tav>
                                        <p:tav tm="100000">
                                          <p:val>
                                            <p:strVal val="#ppt_x"/>
                                          </p:val>
                                        </p:tav>
                                      </p:tavLst>
                                    </p:anim>
                                    <p:anim calcmode="lin" valueType="num">
                                      <p:cBhvr additive="base">
                                        <p:cTn id="8" dur="1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F6261F7-C8A6-8840-2ED8-08473206BE87}"/>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18" name="Rectangle 17">
            <a:extLst>
              <a:ext uri="{FF2B5EF4-FFF2-40B4-BE49-F238E27FC236}">
                <a16:creationId xmlns:a16="http://schemas.microsoft.com/office/drawing/2014/main" id="{0E432530-72B4-F3FF-D04E-35070AA6AC14}"/>
              </a:ext>
            </a:extLst>
          </p:cNvPr>
          <p:cNvSpPr/>
          <p:nvPr/>
        </p:nvSpPr>
        <p:spPr>
          <a:xfrm>
            <a:off x="10377011" y="8212235"/>
            <a:ext cx="2194560" cy="11447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sp>
        <p:nvSpPr>
          <p:cNvPr id="17" name="Rectangle: Rounded Corners 16">
            <a:extLst>
              <a:ext uri="{FF2B5EF4-FFF2-40B4-BE49-F238E27FC236}">
                <a16:creationId xmlns:a16="http://schemas.microsoft.com/office/drawing/2014/main" id="{E81D3AE4-4156-79CB-32B0-FACB31F64D02}"/>
              </a:ext>
            </a:extLst>
          </p:cNvPr>
          <p:cNvSpPr/>
          <p:nvPr/>
        </p:nvSpPr>
        <p:spPr>
          <a:xfrm>
            <a:off x="835249" y="5756056"/>
            <a:ext cx="2015502" cy="399022"/>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20" name="Group 19">
            <a:extLst>
              <a:ext uri="{FF2B5EF4-FFF2-40B4-BE49-F238E27FC236}">
                <a16:creationId xmlns:a16="http://schemas.microsoft.com/office/drawing/2014/main" id="{2510013C-550E-264A-7E28-6E22A278EBDC}"/>
              </a:ext>
            </a:extLst>
          </p:cNvPr>
          <p:cNvGrpSpPr/>
          <p:nvPr/>
        </p:nvGrpSpPr>
        <p:grpSpPr>
          <a:xfrm>
            <a:off x="3930043" y="-2706521"/>
            <a:ext cx="13008871" cy="11532888"/>
            <a:chOff x="5920523" y="1633018"/>
            <a:chExt cx="7775397" cy="6886781"/>
          </a:xfrm>
        </p:grpSpPr>
        <p:pic>
          <p:nvPicPr>
            <p:cNvPr id="15" name="Picture 14">
              <a:extLst>
                <a:ext uri="{FF2B5EF4-FFF2-40B4-BE49-F238E27FC236}">
                  <a16:creationId xmlns:a16="http://schemas.microsoft.com/office/drawing/2014/main" id="{3C548703-ADB9-E9D3-522D-D1EDC20BCE24}"/>
                </a:ext>
              </a:extLst>
            </p:cNvPr>
            <p:cNvPicPr>
              <a:picLocks noChangeAspect="1"/>
            </p:cNvPicPr>
            <p:nvPr/>
          </p:nvPicPr>
          <p:blipFill>
            <a:blip r:embed="rId5"/>
            <a:stretch>
              <a:fillRect/>
            </a:stretch>
          </p:blipFill>
          <p:spPr>
            <a:xfrm>
              <a:off x="5920523" y="1633018"/>
              <a:ext cx="7775397" cy="6886781"/>
            </a:xfrm>
            <a:prstGeom prst="rect">
              <a:avLst/>
            </a:prstGeom>
            <a:ln w="28575">
              <a:solidFill>
                <a:schemeClr val="accent5">
                  <a:lumMod val="40000"/>
                  <a:lumOff val="60000"/>
                </a:schemeClr>
              </a:solidFill>
            </a:ln>
          </p:spPr>
        </p:pic>
        <p:sp>
          <p:nvSpPr>
            <p:cNvPr id="6" name="TextBox 5">
              <a:extLst>
                <a:ext uri="{FF2B5EF4-FFF2-40B4-BE49-F238E27FC236}">
                  <a16:creationId xmlns:a16="http://schemas.microsoft.com/office/drawing/2014/main" id="{A0A1186B-B5CB-1B65-954F-BCA173241F1A}"/>
                </a:ext>
              </a:extLst>
            </p:cNvPr>
            <p:cNvSpPr txBox="1"/>
            <p:nvPr/>
          </p:nvSpPr>
          <p:spPr>
            <a:xfrm>
              <a:off x="6830849" y="5830551"/>
              <a:ext cx="1085259" cy="181230"/>
            </a:xfrm>
            <a:prstGeom prst="rect">
              <a:avLst/>
            </a:prstGeom>
            <a:solidFill>
              <a:schemeClr val="bg1"/>
            </a:solidFill>
          </p:spPr>
          <p:txBody>
            <a:bodyPr wrap="square" rtlCol="0">
              <a:spAutoFit/>
            </a:bodyPr>
            <a:lstStyle/>
            <a:p>
              <a:pPr algn="l"/>
              <a:r>
                <a:rPr lang="en-US" sz="1000" dirty="0"/>
                <a:t>12/31/2025</a:t>
              </a:r>
            </a:p>
          </p:txBody>
        </p:sp>
        <p:sp>
          <p:nvSpPr>
            <p:cNvPr id="8" name="TextBox 7">
              <a:extLst>
                <a:ext uri="{FF2B5EF4-FFF2-40B4-BE49-F238E27FC236}">
                  <a16:creationId xmlns:a16="http://schemas.microsoft.com/office/drawing/2014/main" id="{71248B57-0234-B104-2092-745ED63E7B0C}"/>
                </a:ext>
              </a:extLst>
            </p:cNvPr>
            <p:cNvSpPr txBox="1"/>
            <p:nvPr/>
          </p:nvSpPr>
          <p:spPr>
            <a:xfrm>
              <a:off x="6879772" y="3408301"/>
              <a:ext cx="1085259" cy="181230"/>
            </a:xfrm>
            <a:prstGeom prst="rect">
              <a:avLst/>
            </a:prstGeom>
            <a:solidFill>
              <a:schemeClr val="bg1"/>
            </a:solidFill>
          </p:spPr>
          <p:txBody>
            <a:bodyPr wrap="square" rtlCol="0">
              <a:spAutoFit/>
            </a:bodyPr>
            <a:lstStyle/>
            <a:p>
              <a:pPr algn="l"/>
              <a:r>
                <a:rPr lang="en-US" sz="1000" dirty="0"/>
                <a:t>12/31/2025</a:t>
              </a:r>
            </a:p>
          </p:txBody>
        </p:sp>
        <p:sp>
          <p:nvSpPr>
            <p:cNvPr id="13" name="TextBox 12">
              <a:extLst>
                <a:ext uri="{FF2B5EF4-FFF2-40B4-BE49-F238E27FC236}">
                  <a16:creationId xmlns:a16="http://schemas.microsoft.com/office/drawing/2014/main" id="{3E0400E8-358D-C477-0D66-521A2524EF62}"/>
                </a:ext>
              </a:extLst>
            </p:cNvPr>
            <p:cNvSpPr txBox="1"/>
            <p:nvPr/>
          </p:nvSpPr>
          <p:spPr>
            <a:xfrm>
              <a:off x="6064971" y="3038504"/>
              <a:ext cx="7224015" cy="246221"/>
            </a:xfrm>
            <a:prstGeom prst="rect">
              <a:avLst/>
            </a:prstGeom>
            <a:solidFill>
              <a:schemeClr val="bg1"/>
            </a:solidFill>
          </p:spPr>
          <p:txBody>
            <a:bodyPr wrap="square" rtlCol="0">
              <a:spAutoFit/>
            </a:bodyPr>
            <a:lstStyle/>
            <a:p>
              <a:pPr algn="l"/>
              <a:r>
                <a:rPr lang="en-US" sz="1000" dirty="0"/>
                <a:t>Member Post:  1 Year Membership Ohio Post 0360</a:t>
              </a:r>
            </a:p>
          </p:txBody>
        </p:sp>
        <p:sp>
          <p:nvSpPr>
            <p:cNvPr id="14" name="TextBox 13">
              <a:extLst>
                <a:ext uri="{FF2B5EF4-FFF2-40B4-BE49-F238E27FC236}">
                  <a16:creationId xmlns:a16="http://schemas.microsoft.com/office/drawing/2014/main" id="{6CF9F95D-EDDD-A6F5-2A01-81BCCFF8356B}"/>
                </a:ext>
              </a:extLst>
            </p:cNvPr>
            <p:cNvSpPr txBox="1"/>
            <p:nvPr/>
          </p:nvSpPr>
          <p:spPr>
            <a:xfrm>
              <a:off x="6054086" y="5422478"/>
              <a:ext cx="7224015" cy="246221"/>
            </a:xfrm>
            <a:prstGeom prst="rect">
              <a:avLst/>
            </a:prstGeom>
            <a:solidFill>
              <a:schemeClr val="bg1"/>
            </a:solidFill>
          </p:spPr>
          <p:txBody>
            <a:bodyPr wrap="square" rtlCol="0">
              <a:spAutoFit/>
            </a:bodyPr>
            <a:lstStyle/>
            <a:p>
              <a:pPr algn="l"/>
              <a:r>
                <a:rPr lang="en-US" sz="1000" dirty="0"/>
                <a:t>Member Post:  1 Year Membership Ohio Squadron 0360</a:t>
              </a:r>
            </a:p>
          </p:txBody>
        </p:sp>
        <p:sp>
          <p:nvSpPr>
            <p:cNvPr id="16" name="TextBox 15">
              <a:extLst>
                <a:ext uri="{FF2B5EF4-FFF2-40B4-BE49-F238E27FC236}">
                  <a16:creationId xmlns:a16="http://schemas.microsoft.com/office/drawing/2014/main" id="{18DF08FC-367D-B494-E029-41C18105A522}"/>
                </a:ext>
              </a:extLst>
            </p:cNvPr>
            <p:cNvSpPr txBox="1"/>
            <p:nvPr/>
          </p:nvSpPr>
          <p:spPr>
            <a:xfrm>
              <a:off x="6064971" y="2589640"/>
              <a:ext cx="6878143" cy="246221"/>
            </a:xfrm>
            <a:prstGeom prst="rect">
              <a:avLst/>
            </a:prstGeom>
            <a:solidFill>
              <a:schemeClr val="bg2"/>
            </a:solidFill>
          </p:spPr>
          <p:txBody>
            <a:bodyPr wrap="square" rtlCol="0">
              <a:spAutoFit/>
            </a:bodyPr>
            <a:lstStyle/>
            <a:p>
              <a:pPr algn="l"/>
              <a:r>
                <a:rPr lang="en-US" sz="1000" b="1" dirty="0"/>
                <a:t>1 Year Membership Ohio Post 0360</a:t>
              </a:r>
            </a:p>
          </p:txBody>
        </p:sp>
        <p:sp>
          <p:nvSpPr>
            <p:cNvPr id="19" name="TextBox 18">
              <a:extLst>
                <a:ext uri="{FF2B5EF4-FFF2-40B4-BE49-F238E27FC236}">
                  <a16:creationId xmlns:a16="http://schemas.microsoft.com/office/drawing/2014/main" id="{62834DF2-DFD4-62C3-7937-8CCA6059A780}"/>
                </a:ext>
              </a:extLst>
            </p:cNvPr>
            <p:cNvSpPr txBox="1"/>
            <p:nvPr/>
          </p:nvSpPr>
          <p:spPr>
            <a:xfrm>
              <a:off x="6108511" y="5017151"/>
              <a:ext cx="6878143" cy="181230"/>
            </a:xfrm>
            <a:prstGeom prst="rect">
              <a:avLst/>
            </a:prstGeom>
            <a:solidFill>
              <a:schemeClr val="bg2"/>
            </a:solidFill>
          </p:spPr>
          <p:txBody>
            <a:bodyPr wrap="square" rtlCol="0">
              <a:spAutoFit/>
            </a:bodyPr>
            <a:lstStyle/>
            <a:p>
              <a:pPr algn="l"/>
              <a:r>
                <a:rPr lang="en-US" sz="1000" b="1" dirty="0"/>
                <a:t>1 Year Membership Ohio Squadron 0360</a:t>
              </a:r>
            </a:p>
          </p:txBody>
        </p:sp>
      </p:grpSp>
      <p:pic>
        <p:nvPicPr>
          <p:cNvPr id="21" name="Picture 20">
            <a:extLst>
              <a:ext uri="{FF2B5EF4-FFF2-40B4-BE49-F238E27FC236}">
                <a16:creationId xmlns:a16="http://schemas.microsoft.com/office/drawing/2014/main" id="{C47C8E5F-F018-2C6E-EF0C-6E0DEDA20AA9}"/>
              </a:ext>
            </a:extLst>
          </p:cNvPr>
          <p:cNvPicPr>
            <a:picLocks noChangeAspect="1"/>
          </p:cNvPicPr>
          <p:nvPr/>
        </p:nvPicPr>
        <p:blipFill>
          <a:blip r:embed="rId6"/>
          <a:stretch>
            <a:fillRect/>
          </a:stretch>
        </p:blipFill>
        <p:spPr>
          <a:xfrm>
            <a:off x="3328014" y="5324926"/>
            <a:ext cx="13442823" cy="2887309"/>
          </a:xfrm>
          <a:prstGeom prst="rect">
            <a:avLst/>
          </a:prstGeom>
          <a:ln w="57150">
            <a:solidFill>
              <a:srgbClr val="FF0000"/>
            </a:solidFill>
          </a:ln>
        </p:spPr>
      </p:pic>
    </p:spTree>
    <p:custDataLst>
      <p:tags r:id="rId1"/>
    </p:custDataLst>
    <p:extLst>
      <p:ext uri="{BB962C8B-B14F-4D97-AF65-F5344CB8AC3E}">
        <p14:creationId xmlns:p14="http://schemas.microsoft.com/office/powerpoint/2010/main" val="141751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AAEE723-F56F-7197-4A1E-2E120FA99A44}"/>
              </a:ext>
            </a:extLst>
          </p:cNvPr>
          <p:cNvGrpSpPr/>
          <p:nvPr/>
        </p:nvGrpSpPr>
        <p:grpSpPr>
          <a:xfrm>
            <a:off x="3116173" y="282247"/>
            <a:ext cx="10285001" cy="9341508"/>
            <a:chOff x="3527630" y="206046"/>
            <a:chExt cx="10285001" cy="9341508"/>
          </a:xfrm>
        </p:grpSpPr>
        <p:grpSp>
          <p:nvGrpSpPr>
            <p:cNvPr id="8" name="Group 7">
              <a:extLst>
                <a:ext uri="{FF2B5EF4-FFF2-40B4-BE49-F238E27FC236}">
                  <a16:creationId xmlns:a16="http://schemas.microsoft.com/office/drawing/2014/main" id="{F86AA301-E68F-2CE1-5A71-D83B905213E5}"/>
                </a:ext>
              </a:extLst>
            </p:cNvPr>
            <p:cNvGrpSpPr/>
            <p:nvPr/>
          </p:nvGrpSpPr>
          <p:grpSpPr>
            <a:xfrm>
              <a:off x="3527630" y="206046"/>
              <a:ext cx="10285001" cy="9341508"/>
              <a:chOff x="3527631" y="206046"/>
              <a:chExt cx="10285001" cy="9341508"/>
            </a:xfrm>
          </p:grpSpPr>
          <p:grpSp>
            <p:nvGrpSpPr>
              <p:cNvPr id="15" name="Group 14">
                <a:extLst>
                  <a:ext uri="{FF2B5EF4-FFF2-40B4-BE49-F238E27FC236}">
                    <a16:creationId xmlns:a16="http://schemas.microsoft.com/office/drawing/2014/main" id="{FB8CB4ED-7122-7865-4005-98F0986F2942}"/>
                  </a:ext>
                </a:extLst>
              </p:cNvPr>
              <p:cNvGrpSpPr/>
              <p:nvPr/>
            </p:nvGrpSpPr>
            <p:grpSpPr>
              <a:xfrm>
                <a:off x="3527631" y="206046"/>
                <a:ext cx="10285001" cy="9341508"/>
                <a:chOff x="1104399" y="144876"/>
                <a:chExt cx="7231641" cy="6568248"/>
              </a:xfrm>
            </p:grpSpPr>
            <p:grpSp>
              <p:nvGrpSpPr>
                <p:cNvPr id="20" name="Group 19">
                  <a:extLst>
                    <a:ext uri="{FF2B5EF4-FFF2-40B4-BE49-F238E27FC236}">
                      <a16:creationId xmlns:a16="http://schemas.microsoft.com/office/drawing/2014/main" id="{3E8E5CD8-B411-0501-52D7-0090757DD370}"/>
                    </a:ext>
                  </a:extLst>
                </p:cNvPr>
                <p:cNvGrpSpPr/>
                <p:nvPr/>
              </p:nvGrpSpPr>
              <p:grpSpPr>
                <a:xfrm>
                  <a:off x="1104399" y="144876"/>
                  <a:ext cx="7231641" cy="6568248"/>
                  <a:chOff x="956179" y="108278"/>
                  <a:chExt cx="7231641" cy="6568248"/>
                </a:xfrm>
              </p:grpSpPr>
              <p:pic>
                <p:nvPicPr>
                  <p:cNvPr id="25" name="Picture 24">
                    <a:extLst>
                      <a:ext uri="{FF2B5EF4-FFF2-40B4-BE49-F238E27FC236}">
                        <a16:creationId xmlns:a16="http://schemas.microsoft.com/office/drawing/2014/main" id="{1DE7A775-1F0B-DB9A-E9B7-196F198FC83B}"/>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26" name="Picture 25">
                    <a:extLst>
                      <a:ext uri="{FF2B5EF4-FFF2-40B4-BE49-F238E27FC236}">
                        <a16:creationId xmlns:a16="http://schemas.microsoft.com/office/drawing/2014/main" id="{A52188A7-5FBD-68F1-0D65-FD77C270D38F}"/>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27" name="TextBox 26">
                    <a:extLst>
                      <a:ext uri="{FF2B5EF4-FFF2-40B4-BE49-F238E27FC236}">
                        <a16:creationId xmlns:a16="http://schemas.microsoft.com/office/drawing/2014/main" id="{AEAB13FA-4BE1-4B3E-467E-272333D841AC}"/>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21" name="Picture 20">
                  <a:extLst>
                    <a:ext uri="{FF2B5EF4-FFF2-40B4-BE49-F238E27FC236}">
                      <a16:creationId xmlns:a16="http://schemas.microsoft.com/office/drawing/2014/main" id="{AD111100-FA50-2BFB-812D-CC12EA9401D2}"/>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22" name="TextBox 21">
                  <a:extLst>
                    <a:ext uri="{FF2B5EF4-FFF2-40B4-BE49-F238E27FC236}">
                      <a16:creationId xmlns:a16="http://schemas.microsoft.com/office/drawing/2014/main" id="{47911AA0-B624-1BF1-3868-A79CA702F55C}"/>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23" name="TextBox 22">
                  <a:extLst>
                    <a:ext uri="{FF2B5EF4-FFF2-40B4-BE49-F238E27FC236}">
                      <a16:creationId xmlns:a16="http://schemas.microsoft.com/office/drawing/2014/main" id="{1A1BBBFB-01CA-A0FA-D33F-EFB599EDDBF6}"/>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24" name="Rectangle 23">
                  <a:extLst>
                    <a:ext uri="{FF2B5EF4-FFF2-40B4-BE49-F238E27FC236}">
                      <a16:creationId xmlns:a16="http://schemas.microsoft.com/office/drawing/2014/main" id="{0D0AE13A-9936-55C1-18E4-DA7D9E1EDB20}"/>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16" name="Picture 15">
                <a:extLst>
                  <a:ext uri="{FF2B5EF4-FFF2-40B4-BE49-F238E27FC236}">
                    <a16:creationId xmlns:a16="http://schemas.microsoft.com/office/drawing/2014/main" id="{E8F016EB-EC6F-03AF-FDE2-A595F0A0765B}"/>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17" name="Picture 16">
                <a:extLst>
                  <a:ext uri="{FF2B5EF4-FFF2-40B4-BE49-F238E27FC236}">
                    <a16:creationId xmlns:a16="http://schemas.microsoft.com/office/drawing/2014/main" id="{E4AC7602-32D8-1A36-78C0-182E53268D7F}"/>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18" name="Picture 17">
                <a:extLst>
                  <a:ext uri="{FF2B5EF4-FFF2-40B4-BE49-F238E27FC236}">
                    <a16:creationId xmlns:a16="http://schemas.microsoft.com/office/drawing/2014/main" id="{B523194A-4FBF-C78C-8138-485CAA87643D}"/>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19" name="Picture 18">
                <a:extLst>
                  <a:ext uri="{FF2B5EF4-FFF2-40B4-BE49-F238E27FC236}">
                    <a16:creationId xmlns:a16="http://schemas.microsoft.com/office/drawing/2014/main" id="{89B14BAC-BBF7-EB98-CCE7-C24AA794664F}"/>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13" name="Rectangle 12">
              <a:extLst>
                <a:ext uri="{FF2B5EF4-FFF2-40B4-BE49-F238E27FC236}">
                  <a16:creationId xmlns:a16="http://schemas.microsoft.com/office/drawing/2014/main" id="{BC2A133F-CF57-31E6-D1F7-9B9B3D46C3B4}"/>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68C94096-4C8A-3C4E-E6EE-6176944A6AF9}"/>
              </a:ext>
            </a:extLst>
          </p:cNvPr>
          <p:cNvSpPr/>
          <p:nvPr/>
        </p:nvSpPr>
        <p:spPr>
          <a:xfrm>
            <a:off x="3356491" y="5553711"/>
            <a:ext cx="1581602" cy="275911"/>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2" name="TextBox 1">
            <a:extLst>
              <a:ext uri="{FF2B5EF4-FFF2-40B4-BE49-F238E27FC236}">
                <a16:creationId xmlns:a16="http://schemas.microsoft.com/office/drawing/2014/main" id="{D48D9FFB-E5EB-EE83-A6DE-73FD66035DE4}"/>
              </a:ext>
            </a:extLst>
          </p:cNvPr>
          <p:cNvSpPr txBox="1"/>
          <p:nvPr/>
        </p:nvSpPr>
        <p:spPr>
          <a:xfrm>
            <a:off x="593940" y="5029946"/>
            <a:ext cx="2522233" cy="1323439"/>
          </a:xfrm>
          <a:prstGeom prst="rect">
            <a:avLst/>
          </a:prstGeom>
          <a:noFill/>
        </p:spPr>
        <p:txBody>
          <a:bodyPr wrap="square" rtlCol="0">
            <a:spAutoFit/>
          </a:bodyPr>
          <a:lstStyle/>
          <a:p>
            <a:r>
              <a:rPr lang="en-US" sz="4000" b="1" dirty="0">
                <a:solidFill>
                  <a:srgbClr val="FF0000"/>
                </a:solidFill>
              </a:rPr>
              <a:t>Legion</a:t>
            </a:r>
          </a:p>
          <a:p>
            <a:r>
              <a:rPr lang="en-US" sz="4000" b="1" dirty="0">
                <a:solidFill>
                  <a:srgbClr val="FF0000"/>
                </a:solidFill>
              </a:rPr>
              <a:t>Only</a:t>
            </a:r>
          </a:p>
        </p:txBody>
      </p:sp>
    </p:spTree>
    <p:custDataLst>
      <p:tags r:id="rId1"/>
    </p:custDataLst>
    <p:extLst>
      <p:ext uri="{BB962C8B-B14F-4D97-AF65-F5344CB8AC3E}">
        <p14:creationId xmlns:p14="http://schemas.microsoft.com/office/powerpoint/2010/main" val="426765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029127-6F59-9705-1365-02D7F4CE65EE}"/>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14" name="Rectangle: Rounded Corners 13">
            <a:extLst>
              <a:ext uri="{FF2B5EF4-FFF2-40B4-BE49-F238E27FC236}">
                <a16:creationId xmlns:a16="http://schemas.microsoft.com/office/drawing/2014/main" id="{B74BD697-1415-914F-37CB-B6F1CE5AC7A6}"/>
              </a:ext>
            </a:extLst>
          </p:cNvPr>
          <p:cNvSpPr/>
          <p:nvPr/>
        </p:nvSpPr>
        <p:spPr>
          <a:xfrm>
            <a:off x="1010225" y="6493263"/>
            <a:ext cx="1822916" cy="41720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17" name="Picture 16">
            <a:extLst>
              <a:ext uri="{FF2B5EF4-FFF2-40B4-BE49-F238E27FC236}">
                <a16:creationId xmlns:a16="http://schemas.microsoft.com/office/drawing/2014/main" id="{770F32E0-DEC8-40DD-371B-84BAAA30338B}"/>
              </a:ext>
            </a:extLst>
          </p:cNvPr>
          <p:cNvPicPr>
            <a:picLocks noChangeAspect="1"/>
          </p:cNvPicPr>
          <p:nvPr/>
        </p:nvPicPr>
        <p:blipFill>
          <a:blip r:embed="rId5"/>
          <a:stretch>
            <a:fillRect/>
          </a:stretch>
        </p:blipFill>
        <p:spPr>
          <a:xfrm>
            <a:off x="4102573" y="430312"/>
            <a:ext cx="11562148" cy="12492436"/>
          </a:xfrm>
          <a:prstGeom prst="rect">
            <a:avLst/>
          </a:prstGeom>
          <a:ln w="28575">
            <a:solidFill>
              <a:schemeClr val="accent5">
                <a:lumMod val="60000"/>
                <a:lumOff val="40000"/>
              </a:schemeClr>
            </a:solidFill>
          </a:ln>
        </p:spPr>
      </p:pic>
    </p:spTree>
    <p:custDataLst>
      <p:tags r:id="rId1"/>
    </p:custDataLst>
    <p:extLst>
      <p:ext uri="{BB962C8B-B14F-4D97-AF65-F5344CB8AC3E}">
        <p14:creationId xmlns:p14="http://schemas.microsoft.com/office/powerpoint/2010/main" val="67595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8BBF76F-6B07-B46E-FEF4-5A6FFB183584}"/>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14" name="Rectangle: Rounded Corners 13">
            <a:extLst>
              <a:ext uri="{FF2B5EF4-FFF2-40B4-BE49-F238E27FC236}">
                <a16:creationId xmlns:a16="http://schemas.microsoft.com/office/drawing/2014/main" id="{EAC80A11-CDCF-10D7-7636-A0654F5EA378}"/>
              </a:ext>
            </a:extLst>
          </p:cNvPr>
          <p:cNvSpPr/>
          <p:nvPr/>
        </p:nvSpPr>
        <p:spPr>
          <a:xfrm>
            <a:off x="857826" y="6916197"/>
            <a:ext cx="1930344" cy="47395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18" name="Group 17">
            <a:extLst>
              <a:ext uri="{FF2B5EF4-FFF2-40B4-BE49-F238E27FC236}">
                <a16:creationId xmlns:a16="http://schemas.microsoft.com/office/drawing/2014/main" id="{FFF2EE15-C43E-700B-4C94-FB0E21C4B6E9}"/>
              </a:ext>
            </a:extLst>
          </p:cNvPr>
          <p:cNvGrpSpPr/>
          <p:nvPr/>
        </p:nvGrpSpPr>
        <p:grpSpPr>
          <a:xfrm>
            <a:off x="5123962" y="144331"/>
            <a:ext cx="9190753" cy="9356957"/>
            <a:chOff x="5929504" y="1636627"/>
            <a:chExt cx="7629503" cy="7720330"/>
          </a:xfrm>
        </p:grpSpPr>
        <p:grpSp>
          <p:nvGrpSpPr>
            <p:cNvPr id="13" name="Group 12">
              <a:extLst>
                <a:ext uri="{FF2B5EF4-FFF2-40B4-BE49-F238E27FC236}">
                  <a16:creationId xmlns:a16="http://schemas.microsoft.com/office/drawing/2014/main" id="{D983DBB0-A9D7-4CE0-C939-BCD988EE5659}"/>
                </a:ext>
              </a:extLst>
            </p:cNvPr>
            <p:cNvGrpSpPr/>
            <p:nvPr/>
          </p:nvGrpSpPr>
          <p:grpSpPr>
            <a:xfrm>
              <a:off x="5929504" y="1636627"/>
              <a:ext cx="7629503" cy="7720330"/>
              <a:chOff x="5929504" y="1636627"/>
              <a:chExt cx="7629503" cy="7720330"/>
            </a:xfrm>
          </p:grpSpPr>
          <p:pic>
            <p:nvPicPr>
              <p:cNvPr id="17" name="Picture 16">
                <a:extLst>
                  <a:ext uri="{FF2B5EF4-FFF2-40B4-BE49-F238E27FC236}">
                    <a16:creationId xmlns:a16="http://schemas.microsoft.com/office/drawing/2014/main" id="{D347A499-7172-ED9D-BEAD-2F5C2D5EC3E6}"/>
                  </a:ext>
                </a:extLst>
              </p:cNvPr>
              <p:cNvPicPr>
                <a:picLocks noChangeAspect="1"/>
              </p:cNvPicPr>
              <p:nvPr/>
            </p:nvPicPr>
            <p:blipFill>
              <a:blip r:embed="rId5"/>
              <a:stretch>
                <a:fillRect/>
              </a:stretch>
            </p:blipFill>
            <p:spPr>
              <a:xfrm>
                <a:off x="5929504" y="1636627"/>
                <a:ext cx="7629503" cy="7720330"/>
              </a:xfrm>
              <a:prstGeom prst="rect">
                <a:avLst/>
              </a:prstGeom>
              <a:ln w="28575">
                <a:solidFill>
                  <a:schemeClr val="accent5">
                    <a:lumMod val="60000"/>
                    <a:lumOff val="40000"/>
                  </a:schemeClr>
                </a:solidFill>
              </a:ln>
            </p:spPr>
          </p:pic>
          <p:pic>
            <p:nvPicPr>
              <p:cNvPr id="8" name="Picture 7">
                <a:extLst>
                  <a:ext uri="{FF2B5EF4-FFF2-40B4-BE49-F238E27FC236}">
                    <a16:creationId xmlns:a16="http://schemas.microsoft.com/office/drawing/2014/main" id="{F1BE663C-F646-DEC5-8359-92A73D58F245}"/>
                  </a:ext>
                </a:extLst>
              </p:cNvPr>
              <p:cNvPicPr>
                <a:picLocks noChangeAspect="1"/>
              </p:cNvPicPr>
              <p:nvPr/>
            </p:nvPicPr>
            <p:blipFill>
              <a:blip r:embed="rId6"/>
              <a:stretch>
                <a:fillRect/>
              </a:stretch>
            </p:blipFill>
            <p:spPr>
              <a:xfrm>
                <a:off x="5990464" y="2185348"/>
                <a:ext cx="7368463" cy="2081119"/>
              </a:xfrm>
              <a:prstGeom prst="rect">
                <a:avLst/>
              </a:prstGeom>
            </p:spPr>
          </p:pic>
        </p:grpSp>
        <p:sp>
          <p:nvSpPr>
            <p:cNvPr id="6" name="TextBox 5">
              <a:extLst>
                <a:ext uri="{FF2B5EF4-FFF2-40B4-BE49-F238E27FC236}">
                  <a16:creationId xmlns:a16="http://schemas.microsoft.com/office/drawing/2014/main" id="{C5B4A1E4-BC99-B3CB-5284-08FCE0643474}"/>
                </a:ext>
              </a:extLst>
            </p:cNvPr>
            <p:cNvSpPr txBox="1"/>
            <p:nvPr/>
          </p:nvSpPr>
          <p:spPr>
            <a:xfrm>
              <a:off x="5990464" y="2642782"/>
              <a:ext cx="7094159" cy="246221"/>
            </a:xfrm>
            <a:prstGeom prst="rect">
              <a:avLst/>
            </a:prstGeom>
            <a:solidFill>
              <a:schemeClr val="bg1">
                <a:lumMod val="95000"/>
              </a:schemeClr>
            </a:solidFill>
          </p:spPr>
          <p:txBody>
            <a:bodyPr wrap="square" rtlCol="0">
              <a:spAutoFit/>
            </a:bodyPr>
            <a:lstStyle/>
            <a:p>
              <a:pPr algn="l"/>
              <a:r>
                <a:rPr lang="en-US" sz="1000" b="1" dirty="0"/>
                <a:t>Name:                            Ohio Squadron 0360</a:t>
              </a:r>
            </a:p>
          </p:txBody>
        </p:sp>
        <p:sp>
          <p:nvSpPr>
            <p:cNvPr id="15" name="TextBox 14">
              <a:extLst>
                <a:ext uri="{FF2B5EF4-FFF2-40B4-BE49-F238E27FC236}">
                  <a16:creationId xmlns:a16="http://schemas.microsoft.com/office/drawing/2014/main" id="{11F590EA-E4F3-C177-99F9-DD6D70854A4C}"/>
                </a:ext>
              </a:extLst>
            </p:cNvPr>
            <p:cNvSpPr txBox="1"/>
            <p:nvPr/>
          </p:nvSpPr>
          <p:spPr>
            <a:xfrm>
              <a:off x="6067487" y="7717135"/>
              <a:ext cx="7094159" cy="246221"/>
            </a:xfrm>
            <a:prstGeom prst="rect">
              <a:avLst/>
            </a:prstGeom>
            <a:solidFill>
              <a:schemeClr val="bg1">
                <a:lumMod val="95000"/>
              </a:schemeClr>
            </a:solidFill>
          </p:spPr>
          <p:txBody>
            <a:bodyPr wrap="square" rtlCol="0">
              <a:spAutoFit/>
            </a:bodyPr>
            <a:lstStyle/>
            <a:p>
              <a:pPr algn="l"/>
              <a:r>
                <a:rPr lang="en-US" sz="1000" b="1" dirty="0"/>
                <a:t>Name:                            Ohio Post 0360</a:t>
              </a:r>
            </a:p>
          </p:txBody>
        </p:sp>
        <p:sp>
          <p:nvSpPr>
            <p:cNvPr id="16" name="TextBox 15">
              <a:extLst>
                <a:ext uri="{FF2B5EF4-FFF2-40B4-BE49-F238E27FC236}">
                  <a16:creationId xmlns:a16="http://schemas.microsoft.com/office/drawing/2014/main" id="{D01D6CB8-3935-903F-6D1E-27071D1E6203}"/>
                </a:ext>
              </a:extLst>
            </p:cNvPr>
            <p:cNvSpPr txBox="1"/>
            <p:nvPr/>
          </p:nvSpPr>
          <p:spPr>
            <a:xfrm>
              <a:off x="5990464" y="6006330"/>
              <a:ext cx="7094159" cy="246221"/>
            </a:xfrm>
            <a:prstGeom prst="rect">
              <a:avLst/>
            </a:prstGeom>
            <a:solidFill>
              <a:schemeClr val="bg1">
                <a:lumMod val="95000"/>
              </a:schemeClr>
            </a:solidFill>
          </p:spPr>
          <p:txBody>
            <a:bodyPr wrap="square" rtlCol="0">
              <a:spAutoFit/>
            </a:bodyPr>
            <a:lstStyle/>
            <a:p>
              <a:pPr algn="l"/>
              <a:r>
                <a:rPr lang="en-US" sz="1000" b="1" dirty="0"/>
                <a:t>Name:                            Ohio Squadron 0360</a:t>
              </a:r>
            </a:p>
          </p:txBody>
        </p:sp>
      </p:grpSp>
    </p:spTree>
    <p:custDataLst>
      <p:tags r:id="rId1"/>
    </p:custDataLst>
    <p:extLst>
      <p:ext uri="{BB962C8B-B14F-4D97-AF65-F5344CB8AC3E}">
        <p14:creationId xmlns:p14="http://schemas.microsoft.com/office/powerpoint/2010/main" val="197079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5CE0DB-D191-605C-AB15-400597B7E085}"/>
              </a:ext>
            </a:extLst>
          </p:cNvPr>
          <p:cNvPicPr>
            <a:picLocks noChangeAspect="1"/>
          </p:cNvPicPr>
          <p:nvPr/>
        </p:nvPicPr>
        <p:blipFill>
          <a:blip r:embed="rId4"/>
          <a:stretch>
            <a:fillRect/>
          </a:stretch>
        </p:blipFill>
        <p:spPr>
          <a:xfrm>
            <a:off x="266438" y="-4680635"/>
            <a:ext cx="15713077" cy="14271640"/>
          </a:xfrm>
          <a:prstGeom prst="rect">
            <a:avLst/>
          </a:prstGeom>
          <a:ln w="28575">
            <a:solidFill>
              <a:schemeClr val="tx1"/>
            </a:solidFill>
          </a:ln>
        </p:spPr>
      </p:pic>
      <p:sp>
        <p:nvSpPr>
          <p:cNvPr id="14" name="Rectangle: Rounded Corners 13">
            <a:extLst>
              <a:ext uri="{FF2B5EF4-FFF2-40B4-BE49-F238E27FC236}">
                <a16:creationId xmlns:a16="http://schemas.microsoft.com/office/drawing/2014/main" id="{DB9FD931-D7E5-5D43-06EA-7A1BBC67745D}"/>
              </a:ext>
            </a:extLst>
          </p:cNvPr>
          <p:cNvSpPr/>
          <p:nvPr/>
        </p:nvSpPr>
        <p:spPr>
          <a:xfrm>
            <a:off x="743031" y="5325728"/>
            <a:ext cx="1400561" cy="355543"/>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16" name="Group 15">
            <a:extLst>
              <a:ext uri="{FF2B5EF4-FFF2-40B4-BE49-F238E27FC236}">
                <a16:creationId xmlns:a16="http://schemas.microsoft.com/office/drawing/2014/main" id="{491CD23B-E1DD-8752-FFE4-A82D483A616D}"/>
              </a:ext>
            </a:extLst>
          </p:cNvPr>
          <p:cNvGrpSpPr/>
          <p:nvPr/>
        </p:nvGrpSpPr>
        <p:grpSpPr>
          <a:xfrm>
            <a:off x="3592717" y="0"/>
            <a:ext cx="13361157" cy="11242623"/>
            <a:chOff x="2667257" y="1149739"/>
            <a:chExt cx="5340171" cy="5374885"/>
          </a:xfrm>
        </p:grpSpPr>
        <p:pic>
          <p:nvPicPr>
            <p:cNvPr id="17" name="Picture 16">
              <a:extLst>
                <a:ext uri="{FF2B5EF4-FFF2-40B4-BE49-F238E27FC236}">
                  <a16:creationId xmlns:a16="http://schemas.microsoft.com/office/drawing/2014/main" id="{23D726F1-8FA9-7CC4-9194-A5FB93829196}"/>
                </a:ext>
              </a:extLst>
            </p:cNvPr>
            <p:cNvPicPr>
              <a:picLocks noChangeAspect="1"/>
            </p:cNvPicPr>
            <p:nvPr/>
          </p:nvPicPr>
          <p:blipFill>
            <a:blip r:embed="rId5"/>
            <a:stretch>
              <a:fillRect/>
            </a:stretch>
          </p:blipFill>
          <p:spPr>
            <a:xfrm>
              <a:off x="2667257" y="1149739"/>
              <a:ext cx="5340171" cy="5374885"/>
            </a:xfrm>
            <a:prstGeom prst="rect">
              <a:avLst/>
            </a:prstGeom>
            <a:ln w="28575">
              <a:noFill/>
            </a:ln>
          </p:spPr>
        </p:pic>
        <p:pic>
          <p:nvPicPr>
            <p:cNvPr id="15" name="Picture 14">
              <a:extLst>
                <a:ext uri="{FF2B5EF4-FFF2-40B4-BE49-F238E27FC236}">
                  <a16:creationId xmlns:a16="http://schemas.microsoft.com/office/drawing/2014/main" id="{9670F05B-9F5D-7936-CD3A-7F70EC73A8D4}"/>
                </a:ext>
              </a:extLst>
            </p:cNvPr>
            <p:cNvPicPr>
              <a:picLocks noChangeAspect="1"/>
            </p:cNvPicPr>
            <p:nvPr/>
          </p:nvPicPr>
          <p:blipFill>
            <a:blip r:embed="rId6"/>
            <a:stretch>
              <a:fillRect/>
            </a:stretch>
          </p:blipFill>
          <p:spPr>
            <a:xfrm>
              <a:off x="2735329" y="1473234"/>
              <a:ext cx="4992825" cy="4061865"/>
            </a:xfrm>
            <a:prstGeom prst="rect">
              <a:avLst/>
            </a:prstGeom>
            <a:ln>
              <a:noFill/>
            </a:ln>
          </p:spPr>
        </p:pic>
      </p:grpSp>
    </p:spTree>
    <p:custDataLst>
      <p:tags r:id="rId1"/>
    </p:custDataLst>
    <p:extLst>
      <p:ext uri="{BB962C8B-B14F-4D97-AF65-F5344CB8AC3E}">
        <p14:creationId xmlns:p14="http://schemas.microsoft.com/office/powerpoint/2010/main" val="12483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7AF19A-91B3-3896-5C9C-2CEDAF1DD99A}"/>
              </a:ext>
            </a:extLst>
          </p:cNvPr>
          <p:cNvPicPr>
            <a:picLocks noChangeAspect="1"/>
          </p:cNvPicPr>
          <p:nvPr/>
        </p:nvPicPr>
        <p:blipFill>
          <a:blip r:embed="rId4"/>
          <a:stretch>
            <a:fillRect/>
          </a:stretch>
        </p:blipFill>
        <p:spPr>
          <a:xfrm>
            <a:off x="266438" y="-4680635"/>
            <a:ext cx="15713077" cy="14271640"/>
          </a:xfrm>
          <a:prstGeom prst="rect">
            <a:avLst/>
          </a:prstGeom>
          <a:ln w="28575">
            <a:solidFill>
              <a:schemeClr val="tx1"/>
            </a:solidFill>
          </a:ln>
        </p:spPr>
      </p:pic>
      <p:sp>
        <p:nvSpPr>
          <p:cNvPr id="14" name="Rectangle: Rounded Corners 13">
            <a:extLst>
              <a:ext uri="{FF2B5EF4-FFF2-40B4-BE49-F238E27FC236}">
                <a16:creationId xmlns:a16="http://schemas.microsoft.com/office/drawing/2014/main" id="{3801ED63-3BD9-6421-4949-0E9DFA752FF3}"/>
              </a:ext>
            </a:extLst>
          </p:cNvPr>
          <p:cNvSpPr/>
          <p:nvPr/>
        </p:nvSpPr>
        <p:spPr>
          <a:xfrm>
            <a:off x="738916" y="5697623"/>
            <a:ext cx="1547084" cy="35265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17" name="Picture 16">
            <a:extLst>
              <a:ext uri="{FF2B5EF4-FFF2-40B4-BE49-F238E27FC236}">
                <a16:creationId xmlns:a16="http://schemas.microsoft.com/office/drawing/2014/main" id="{A1DE3B24-3084-D281-2A63-530FB3527C38}"/>
              </a:ext>
            </a:extLst>
          </p:cNvPr>
          <p:cNvPicPr>
            <a:picLocks noChangeAspect="1"/>
          </p:cNvPicPr>
          <p:nvPr/>
        </p:nvPicPr>
        <p:blipFill>
          <a:blip r:embed="rId5"/>
          <a:stretch>
            <a:fillRect/>
          </a:stretch>
        </p:blipFill>
        <p:spPr>
          <a:xfrm>
            <a:off x="4204675" y="206046"/>
            <a:ext cx="9212765" cy="9242904"/>
          </a:xfrm>
          <a:prstGeom prst="rect">
            <a:avLst/>
          </a:prstGeom>
          <a:ln w="57150">
            <a:solidFill>
              <a:srgbClr val="FFC000"/>
            </a:solidFill>
          </a:ln>
        </p:spPr>
      </p:pic>
      <p:pic>
        <p:nvPicPr>
          <p:cNvPr id="19" name="Picture 18">
            <a:extLst>
              <a:ext uri="{FF2B5EF4-FFF2-40B4-BE49-F238E27FC236}">
                <a16:creationId xmlns:a16="http://schemas.microsoft.com/office/drawing/2014/main" id="{20A6AF3D-7603-152A-12FE-781170A670CA}"/>
              </a:ext>
            </a:extLst>
          </p:cNvPr>
          <p:cNvPicPr>
            <a:picLocks noChangeAspect="1"/>
          </p:cNvPicPr>
          <p:nvPr/>
        </p:nvPicPr>
        <p:blipFill>
          <a:blip r:embed="rId6"/>
          <a:stretch>
            <a:fillRect/>
          </a:stretch>
        </p:blipFill>
        <p:spPr>
          <a:xfrm>
            <a:off x="7906492" y="3985575"/>
            <a:ext cx="14449798" cy="5204444"/>
          </a:xfrm>
          <a:prstGeom prst="rect">
            <a:avLst/>
          </a:prstGeom>
          <a:ln w="28575">
            <a:solidFill>
              <a:schemeClr val="accent5">
                <a:lumMod val="60000"/>
                <a:lumOff val="40000"/>
              </a:schemeClr>
            </a:solidFill>
          </a:ln>
        </p:spPr>
      </p:pic>
    </p:spTree>
    <p:custDataLst>
      <p:tags r:id="rId1"/>
    </p:custDataLst>
    <p:extLst>
      <p:ext uri="{BB962C8B-B14F-4D97-AF65-F5344CB8AC3E}">
        <p14:creationId xmlns:p14="http://schemas.microsoft.com/office/powerpoint/2010/main" val="324102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73DB91-0368-F8D1-455F-8E70E1C5F849}"/>
              </a:ext>
            </a:extLst>
          </p:cNvPr>
          <p:cNvPicPr>
            <a:picLocks noChangeAspect="1"/>
          </p:cNvPicPr>
          <p:nvPr/>
        </p:nvPicPr>
        <p:blipFill>
          <a:blip r:embed="rId4"/>
          <a:stretch>
            <a:fillRect/>
          </a:stretch>
        </p:blipFill>
        <p:spPr>
          <a:xfrm>
            <a:off x="221468" y="-4675655"/>
            <a:ext cx="15713077" cy="14271640"/>
          </a:xfrm>
          <a:prstGeom prst="rect">
            <a:avLst/>
          </a:prstGeom>
          <a:ln w="28575">
            <a:solidFill>
              <a:schemeClr val="tx1"/>
            </a:solidFill>
          </a:ln>
        </p:spPr>
      </p:pic>
      <p:sp>
        <p:nvSpPr>
          <p:cNvPr id="13" name="Rectangle 12">
            <a:extLst>
              <a:ext uri="{FF2B5EF4-FFF2-40B4-BE49-F238E27FC236}">
                <a16:creationId xmlns:a16="http://schemas.microsoft.com/office/drawing/2014/main" id="{06CBD45D-53AB-D1B8-240A-C36483504878}"/>
              </a:ext>
            </a:extLst>
          </p:cNvPr>
          <p:cNvSpPr/>
          <p:nvPr/>
        </p:nvSpPr>
        <p:spPr>
          <a:xfrm>
            <a:off x="4002374" y="-644576"/>
            <a:ext cx="11767278" cy="100284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838A2F0B-1903-2FCC-8B85-19FCED3A188A}"/>
              </a:ext>
            </a:extLst>
          </p:cNvPr>
          <p:cNvSpPr/>
          <p:nvPr/>
        </p:nvSpPr>
        <p:spPr>
          <a:xfrm>
            <a:off x="690113" y="6078203"/>
            <a:ext cx="1768274" cy="35257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8" name="Picture 7">
            <a:extLst>
              <a:ext uri="{FF2B5EF4-FFF2-40B4-BE49-F238E27FC236}">
                <a16:creationId xmlns:a16="http://schemas.microsoft.com/office/drawing/2014/main" id="{F2D52081-E6AB-A139-8580-F55C2301A8B3}"/>
              </a:ext>
            </a:extLst>
          </p:cNvPr>
          <p:cNvPicPr>
            <a:picLocks noChangeAspect="1"/>
          </p:cNvPicPr>
          <p:nvPr/>
        </p:nvPicPr>
        <p:blipFill>
          <a:blip r:embed="rId5"/>
          <a:stretch>
            <a:fillRect/>
          </a:stretch>
        </p:blipFill>
        <p:spPr>
          <a:xfrm>
            <a:off x="4321962" y="157615"/>
            <a:ext cx="8479638" cy="9470494"/>
          </a:xfrm>
          <a:prstGeom prst="rect">
            <a:avLst/>
          </a:prstGeom>
        </p:spPr>
      </p:pic>
    </p:spTree>
    <p:custDataLst>
      <p:tags r:id="rId1"/>
    </p:custDataLst>
    <p:extLst>
      <p:ext uri="{BB962C8B-B14F-4D97-AF65-F5344CB8AC3E}">
        <p14:creationId xmlns:p14="http://schemas.microsoft.com/office/powerpoint/2010/main" val="79425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F8FB10B-FDCE-D1F6-4264-1B338599928C}"/>
              </a:ext>
            </a:extLst>
          </p:cNvPr>
          <p:cNvPicPr>
            <a:picLocks noChangeAspect="1"/>
          </p:cNvPicPr>
          <p:nvPr/>
        </p:nvPicPr>
        <p:blipFill>
          <a:blip r:embed="rId4"/>
          <a:stretch>
            <a:fillRect/>
          </a:stretch>
        </p:blipFill>
        <p:spPr>
          <a:xfrm>
            <a:off x="266438" y="-4680635"/>
            <a:ext cx="15713077" cy="14271640"/>
          </a:xfrm>
          <a:prstGeom prst="rect">
            <a:avLst/>
          </a:prstGeom>
          <a:ln w="28575">
            <a:solidFill>
              <a:schemeClr val="tx1"/>
            </a:solidFill>
          </a:ln>
        </p:spPr>
      </p:pic>
      <p:sp>
        <p:nvSpPr>
          <p:cNvPr id="14" name="Rectangle: Rounded Corners 13">
            <a:extLst>
              <a:ext uri="{FF2B5EF4-FFF2-40B4-BE49-F238E27FC236}">
                <a16:creationId xmlns:a16="http://schemas.microsoft.com/office/drawing/2014/main" id="{D451935F-A89C-DFC3-6FCD-298A2CE2F391}"/>
              </a:ext>
            </a:extLst>
          </p:cNvPr>
          <p:cNvSpPr/>
          <p:nvPr/>
        </p:nvSpPr>
        <p:spPr>
          <a:xfrm>
            <a:off x="825278" y="7117216"/>
            <a:ext cx="1768019" cy="48279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13" name="Rectangle 12">
            <a:extLst>
              <a:ext uri="{FF2B5EF4-FFF2-40B4-BE49-F238E27FC236}">
                <a16:creationId xmlns:a16="http://schemas.microsoft.com/office/drawing/2014/main" id="{AC758A00-B828-A61E-50A4-F08D90008973}"/>
              </a:ext>
            </a:extLst>
          </p:cNvPr>
          <p:cNvSpPr/>
          <p:nvPr/>
        </p:nvSpPr>
        <p:spPr>
          <a:xfrm>
            <a:off x="5983692" y="7954513"/>
            <a:ext cx="7421882" cy="13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nvGrpSpPr>
          <p:cNvPr id="16" name="Group 15">
            <a:extLst>
              <a:ext uri="{FF2B5EF4-FFF2-40B4-BE49-F238E27FC236}">
                <a16:creationId xmlns:a16="http://schemas.microsoft.com/office/drawing/2014/main" id="{D9380013-5FF6-0E29-77A6-97EB405AC04D}"/>
              </a:ext>
            </a:extLst>
          </p:cNvPr>
          <p:cNvGrpSpPr/>
          <p:nvPr/>
        </p:nvGrpSpPr>
        <p:grpSpPr>
          <a:xfrm>
            <a:off x="6264352" y="3596816"/>
            <a:ext cx="6328139" cy="4213366"/>
            <a:chOff x="6264352" y="3596816"/>
            <a:chExt cx="6328139" cy="4213366"/>
          </a:xfrm>
        </p:grpSpPr>
        <p:grpSp>
          <p:nvGrpSpPr>
            <p:cNvPr id="26" name="Group 25">
              <a:extLst>
                <a:ext uri="{FF2B5EF4-FFF2-40B4-BE49-F238E27FC236}">
                  <a16:creationId xmlns:a16="http://schemas.microsoft.com/office/drawing/2014/main" id="{D60E1D68-6323-5607-97B5-56F12BF2F870}"/>
                </a:ext>
              </a:extLst>
            </p:cNvPr>
            <p:cNvGrpSpPr/>
            <p:nvPr/>
          </p:nvGrpSpPr>
          <p:grpSpPr>
            <a:xfrm>
              <a:off x="6264352" y="3596816"/>
              <a:ext cx="6328139" cy="4213366"/>
              <a:chOff x="2884652" y="2499515"/>
              <a:chExt cx="4449473" cy="2962523"/>
            </a:xfrm>
          </p:grpSpPr>
          <p:grpSp>
            <p:nvGrpSpPr>
              <p:cNvPr id="24" name="Group 23">
                <a:extLst>
                  <a:ext uri="{FF2B5EF4-FFF2-40B4-BE49-F238E27FC236}">
                    <a16:creationId xmlns:a16="http://schemas.microsoft.com/office/drawing/2014/main" id="{0CDD46D2-B7BC-0918-F7C9-D8646FD2EACE}"/>
                  </a:ext>
                </a:extLst>
              </p:cNvPr>
              <p:cNvGrpSpPr/>
              <p:nvPr/>
            </p:nvGrpSpPr>
            <p:grpSpPr>
              <a:xfrm>
                <a:off x="2884652" y="2499515"/>
                <a:ext cx="4449473" cy="2962523"/>
                <a:chOff x="2821856" y="2553914"/>
                <a:chExt cx="4950920" cy="3339833"/>
              </a:xfrm>
            </p:grpSpPr>
            <p:pic>
              <p:nvPicPr>
                <p:cNvPr id="18" name="Picture 17">
                  <a:extLst>
                    <a:ext uri="{FF2B5EF4-FFF2-40B4-BE49-F238E27FC236}">
                      <a16:creationId xmlns:a16="http://schemas.microsoft.com/office/drawing/2014/main" id="{3526F655-B0D4-5EF7-D4AF-172C3071199E}"/>
                    </a:ext>
                  </a:extLst>
                </p:cNvPr>
                <p:cNvPicPr>
                  <a:picLocks noChangeAspect="1"/>
                </p:cNvPicPr>
                <p:nvPr/>
              </p:nvPicPr>
              <p:blipFill>
                <a:blip r:embed="rId5"/>
                <a:stretch>
                  <a:fillRect/>
                </a:stretch>
              </p:blipFill>
              <p:spPr>
                <a:xfrm>
                  <a:off x="2821856" y="2553914"/>
                  <a:ext cx="1909320" cy="281703"/>
                </a:xfrm>
                <a:prstGeom prst="rect">
                  <a:avLst/>
                </a:prstGeom>
                <a:ln>
                  <a:solidFill>
                    <a:srgbClr val="FF0000"/>
                  </a:solidFill>
                </a:ln>
              </p:spPr>
            </p:pic>
            <p:pic>
              <p:nvPicPr>
                <p:cNvPr id="21" name="Picture 20">
                  <a:extLst>
                    <a:ext uri="{FF2B5EF4-FFF2-40B4-BE49-F238E27FC236}">
                      <a16:creationId xmlns:a16="http://schemas.microsoft.com/office/drawing/2014/main" id="{47FDB9E3-390F-3604-CC85-E10DAC3B95FE}"/>
                    </a:ext>
                  </a:extLst>
                </p:cNvPr>
                <p:cNvPicPr>
                  <a:picLocks noChangeAspect="1"/>
                </p:cNvPicPr>
                <p:nvPr/>
              </p:nvPicPr>
              <p:blipFill>
                <a:blip r:embed="rId6"/>
                <a:stretch>
                  <a:fillRect/>
                </a:stretch>
              </p:blipFill>
              <p:spPr>
                <a:xfrm>
                  <a:off x="2927552" y="3104898"/>
                  <a:ext cx="4709652" cy="1315596"/>
                </a:xfrm>
                <a:prstGeom prst="rect">
                  <a:avLst/>
                </a:prstGeom>
              </p:spPr>
            </p:pic>
            <p:pic>
              <p:nvPicPr>
                <p:cNvPr id="23" name="Picture 22">
                  <a:extLst>
                    <a:ext uri="{FF2B5EF4-FFF2-40B4-BE49-F238E27FC236}">
                      <a16:creationId xmlns:a16="http://schemas.microsoft.com/office/drawing/2014/main" id="{BE16AF52-EAD8-E6A7-DA4F-FA0BF9357C42}"/>
                    </a:ext>
                  </a:extLst>
                </p:cNvPr>
                <p:cNvPicPr>
                  <a:picLocks noChangeAspect="1"/>
                </p:cNvPicPr>
                <p:nvPr/>
              </p:nvPicPr>
              <p:blipFill>
                <a:blip r:embed="rId7"/>
                <a:stretch>
                  <a:fillRect/>
                </a:stretch>
              </p:blipFill>
              <p:spPr>
                <a:xfrm>
                  <a:off x="2927552" y="4495904"/>
                  <a:ext cx="4845224" cy="1397843"/>
                </a:xfrm>
                <a:prstGeom prst="rect">
                  <a:avLst/>
                </a:prstGeom>
              </p:spPr>
            </p:pic>
          </p:grpSp>
          <p:sp>
            <p:nvSpPr>
              <p:cNvPr id="25" name="Rectangle 24">
                <a:extLst>
                  <a:ext uri="{FF2B5EF4-FFF2-40B4-BE49-F238E27FC236}">
                    <a16:creationId xmlns:a16="http://schemas.microsoft.com/office/drawing/2014/main" id="{C627B661-E18A-1A97-18B2-A1DFA3E2B1B1}"/>
                  </a:ext>
                </a:extLst>
              </p:cNvPr>
              <p:cNvSpPr/>
              <p:nvPr/>
            </p:nvSpPr>
            <p:spPr>
              <a:xfrm>
                <a:off x="4866968" y="2743536"/>
                <a:ext cx="1003881" cy="2121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sp>
          <p:nvSpPr>
            <p:cNvPr id="6" name="TextBox 5">
              <a:extLst>
                <a:ext uri="{FF2B5EF4-FFF2-40B4-BE49-F238E27FC236}">
                  <a16:creationId xmlns:a16="http://schemas.microsoft.com/office/drawing/2014/main" id="{22718C23-12C1-EBCA-6B3A-63270AC94611}"/>
                </a:ext>
              </a:extLst>
            </p:cNvPr>
            <p:cNvSpPr txBox="1"/>
            <p:nvPr/>
          </p:nvSpPr>
          <p:spPr>
            <a:xfrm>
              <a:off x="7370570" y="5426372"/>
              <a:ext cx="1837121" cy="215444"/>
            </a:xfrm>
            <a:prstGeom prst="rect">
              <a:avLst/>
            </a:prstGeom>
            <a:solidFill>
              <a:schemeClr val="bg1"/>
            </a:solidFill>
          </p:spPr>
          <p:txBody>
            <a:bodyPr wrap="square" rtlCol="0">
              <a:spAutoFit/>
            </a:bodyPr>
            <a:lstStyle/>
            <a:p>
              <a:pPr algn="l"/>
              <a:r>
                <a:rPr lang="en-US" sz="800" dirty="0"/>
                <a:t>6/23/2024</a:t>
              </a:r>
            </a:p>
          </p:txBody>
        </p:sp>
        <p:sp>
          <p:nvSpPr>
            <p:cNvPr id="15" name="TextBox 14">
              <a:extLst>
                <a:ext uri="{FF2B5EF4-FFF2-40B4-BE49-F238E27FC236}">
                  <a16:creationId xmlns:a16="http://schemas.microsoft.com/office/drawing/2014/main" id="{CE03C442-FD4A-5C1D-992A-1507DAA799F4}"/>
                </a:ext>
              </a:extLst>
            </p:cNvPr>
            <p:cNvSpPr txBox="1"/>
            <p:nvPr/>
          </p:nvSpPr>
          <p:spPr>
            <a:xfrm>
              <a:off x="7408670" y="7255172"/>
              <a:ext cx="1837121" cy="215444"/>
            </a:xfrm>
            <a:prstGeom prst="rect">
              <a:avLst/>
            </a:prstGeom>
            <a:solidFill>
              <a:schemeClr val="bg1"/>
            </a:solidFill>
          </p:spPr>
          <p:txBody>
            <a:bodyPr wrap="square" rtlCol="0">
              <a:spAutoFit/>
            </a:bodyPr>
            <a:lstStyle/>
            <a:p>
              <a:pPr algn="l"/>
              <a:r>
                <a:rPr lang="en-US" sz="800" dirty="0"/>
                <a:t>6/23/2024</a:t>
              </a:r>
            </a:p>
          </p:txBody>
        </p:sp>
      </p:grpSp>
      <p:pic>
        <p:nvPicPr>
          <p:cNvPr id="20" name="Picture 19">
            <a:extLst>
              <a:ext uri="{FF2B5EF4-FFF2-40B4-BE49-F238E27FC236}">
                <a16:creationId xmlns:a16="http://schemas.microsoft.com/office/drawing/2014/main" id="{789D1797-5553-C0F2-E373-CB7A921784BE}"/>
              </a:ext>
            </a:extLst>
          </p:cNvPr>
          <p:cNvPicPr>
            <a:picLocks noChangeAspect="1"/>
          </p:cNvPicPr>
          <p:nvPr/>
        </p:nvPicPr>
        <p:blipFill>
          <a:blip r:embed="rId8"/>
          <a:stretch>
            <a:fillRect/>
          </a:stretch>
        </p:blipFill>
        <p:spPr>
          <a:xfrm>
            <a:off x="3869911" y="29979"/>
            <a:ext cx="11569681" cy="9218951"/>
          </a:xfrm>
          <a:prstGeom prst="rect">
            <a:avLst/>
          </a:prstGeom>
          <a:ln w="38100">
            <a:solidFill>
              <a:srgbClr val="FF0000"/>
            </a:solidFill>
          </a:ln>
        </p:spPr>
      </p:pic>
      <p:sp>
        <p:nvSpPr>
          <p:cNvPr id="22" name="TextBox 21">
            <a:extLst>
              <a:ext uri="{FF2B5EF4-FFF2-40B4-BE49-F238E27FC236}">
                <a16:creationId xmlns:a16="http://schemas.microsoft.com/office/drawing/2014/main" id="{CD4B3793-6100-5EDC-FA6B-02CE47E7F95F}"/>
              </a:ext>
            </a:extLst>
          </p:cNvPr>
          <p:cNvSpPr txBox="1"/>
          <p:nvPr/>
        </p:nvSpPr>
        <p:spPr>
          <a:xfrm>
            <a:off x="5682599" y="4020988"/>
            <a:ext cx="3022197" cy="338554"/>
          </a:xfrm>
          <a:prstGeom prst="rect">
            <a:avLst/>
          </a:prstGeom>
          <a:solidFill>
            <a:schemeClr val="bg1"/>
          </a:solidFill>
        </p:spPr>
        <p:txBody>
          <a:bodyPr wrap="square" rtlCol="0">
            <a:spAutoFit/>
          </a:bodyPr>
          <a:lstStyle/>
          <a:p>
            <a:pPr algn="l"/>
            <a:r>
              <a:rPr lang="en-US" dirty="0"/>
              <a:t>Sam Sample</a:t>
            </a:r>
          </a:p>
        </p:txBody>
      </p:sp>
      <p:sp>
        <p:nvSpPr>
          <p:cNvPr id="27" name="TextBox 26">
            <a:extLst>
              <a:ext uri="{FF2B5EF4-FFF2-40B4-BE49-F238E27FC236}">
                <a16:creationId xmlns:a16="http://schemas.microsoft.com/office/drawing/2014/main" id="{443E909E-B239-0475-C448-4DCFF1962B6E}"/>
              </a:ext>
            </a:extLst>
          </p:cNvPr>
          <p:cNvSpPr txBox="1"/>
          <p:nvPr/>
        </p:nvSpPr>
        <p:spPr>
          <a:xfrm>
            <a:off x="5685099" y="7351298"/>
            <a:ext cx="3022197" cy="338554"/>
          </a:xfrm>
          <a:prstGeom prst="rect">
            <a:avLst/>
          </a:prstGeom>
          <a:solidFill>
            <a:schemeClr val="bg1"/>
          </a:solidFill>
        </p:spPr>
        <p:txBody>
          <a:bodyPr wrap="square" rtlCol="0">
            <a:spAutoFit/>
          </a:bodyPr>
          <a:lstStyle/>
          <a:p>
            <a:pPr algn="l"/>
            <a:r>
              <a:rPr lang="en-US" dirty="0"/>
              <a:t>Sam Sample</a:t>
            </a:r>
          </a:p>
        </p:txBody>
      </p:sp>
    </p:spTree>
    <p:custDataLst>
      <p:tags r:id="rId1"/>
    </p:custDataLst>
    <p:extLst>
      <p:ext uri="{BB962C8B-B14F-4D97-AF65-F5344CB8AC3E}">
        <p14:creationId xmlns:p14="http://schemas.microsoft.com/office/powerpoint/2010/main" val="307332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A31E0-57EB-9021-EC72-7C03D09E852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1BBEAB7-FB9B-92FB-4E2D-6F885E56E750}"/>
              </a:ext>
            </a:extLst>
          </p:cNvPr>
          <p:cNvPicPr>
            <a:picLocks noChangeAspect="1"/>
          </p:cNvPicPr>
          <p:nvPr/>
        </p:nvPicPr>
        <p:blipFill>
          <a:blip r:embed="rId4"/>
          <a:stretch>
            <a:fillRect/>
          </a:stretch>
        </p:blipFill>
        <p:spPr>
          <a:xfrm>
            <a:off x="266438" y="-4680635"/>
            <a:ext cx="15713077" cy="14271640"/>
          </a:xfrm>
          <a:prstGeom prst="rect">
            <a:avLst/>
          </a:prstGeom>
          <a:ln w="28575">
            <a:solidFill>
              <a:schemeClr val="tx1"/>
            </a:solidFill>
          </a:ln>
        </p:spPr>
      </p:pic>
      <p:sp>
        <p:nvSpPr>
          <p:cNvPr id="14" name="Rectangle: Rounded Corners 13">
            <a:extLst>
              <a:ext uri="{FF2B5EF4-FFF2-40B4-BE49-F238E27FC236}">
                <a16:creationId xmlns:a16="http://schemas.microsoft.com/office/drawing/2014/main" id="{F0A1231A-20C7-660C-F5A3-37E00B9CEDB2}"/>
              </a:ext>
            </a:extLst>
          </p:cNvPr>
          <p:cNvSpPr/>
          <p:nvPr/>
        </p:nvSpPr>
        <p:spPr>
          <a:xfrm>
            <a:off x="704244" y="8820893"/>
            <a:ext cx="1889054" cy="33809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13" name="Rectangle 12">
            <a:extLst>
              <a:ext uri="{FF2B5EF4-FFF2-40B4-BE49-F238E27FC236}">
                <a16:creationId xmlns:a16="http://schemas.microsoft.com/office/drawing/2014/main" id="{04DC76A9-6985-F6A4-4FC8-EAB59E39023E}"/>
              </a:ext>
            </a:extLst>
          </p:cNvPr>
          <p:cNvSpPr/>
          <p:nvPr/>
        </p:nvSpPr>
        <p:spPr>
          <a:xfrm>
            <a:off x="5983692" y="7954513"/>
            <a:ext cx="7421882" cy="13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sp>
        <p:nvSpPr>
          <p:cNvPr id="16" name="Rectangle 15">
            <a:extLst>
              <a:ext uri="{FF2B5EF4-FFF2-40B4-BE49-F238E27FC236}">
                <a16:creationId xmlns:a16="http://schemas.microsoft.com/office/drawing/2014/main" id="{08F6EF75-79EE-B77A-CA52-6ADE7A19E51B}"/>
              </a:ext>
            </a:extLst>
          </p:cNvPr>
          <p:cNvSpPr/>
          <p:nvPr/>
        </p:nvSpPr>
        <p:spPr>
          <a:xfrm>
            <a:off x="5920523" y="7216683"/>
            <a:ext cx="7729476" cy="11035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pic>
        <p:nvPicPr>
          <p:cNvPr id="15" name="Picture 14">
            <a:extLst>
              <a:ext uri="{FF2B5EF4-FFF2-40B4-BE49-F238E27FC236}">
                <a16:creationId xmlns:a16="http://schemas.microsoft.com/office/drawing/2014/main" id="{09CAF2F6-542B-B4B0-F3A9-42D48F4F4E84}"/>
              </a:ext>
            </a:extLst>
          </p:cNvPr>
          <p:cNvPicPr>
            <a:picLocks noChangeAspect="1"/>
          </p:cNvPicPr>
          <p:nvPr/>
        </p:nvPicPr>
        <p:blipFill>
          <a:blip r:embed="rId5"/>
          <a:stretch>
            <a:fillRect/>
          </a:stretch>
        </p:blipFill>
        <p:spPr>
          <a:xfrm>
            <a:off x="4038069" y="198198"/>
            <a:ext cx="11656633" cy="8988111"/>
          </a:xfrm>
          <a:prstGeom prst="rect">
            <a:avLst/>
          </a:prstGeom>
          <a:ln w="28575">
            <a:solidFill>
              <a:schemeClr val="accent5">
                <a:lumMod val="75000"/>
              </a:schemeClr>
            </a:solidFill>
          </a:ln>
        </p:spPr>
      </p:pic>
      <p:pic>
        <p:nvPicPr>
          <p:cNvPr id="19" name="Picture 18">
            <a:extLst>
              <a:ext uri="{FF2B5EF4-FFF2-40B4-BE49-F238E27FC236}">
                <a16:creationId xmlns:a16="http://schemas.microsoft.com/office/drawing/2014/main" id="{F629C1AA-341C-A636-4435-67C7A6F29FDF}"/>
              </a:ext>
            </a:extLst>
          </p:cNvPr>
          <p:cNvPicPr>
            <a:picLocks noChangeAspect="1"/>
          </p:cNvPicPr>
          <p:nvPr/>
        </p:nvPicPr>
        <p:blipFill>
          <a:blip r:embed="rId6"/>
          <a:stretch>
            <a:fillRect/>
          </a:stretch>
        </p:blipFill>
        <p:spPr>
          <a:xfrm>
            <a:off x="4147740" y="3160515"/>
            <a:ext cx="9154454" cy="4581826"/>
          </a:xfrm>
          <a:prstGeom prst="rect">
            <a:avLst/>
          </a:prstGeom>
        </p:spPr>
      </p:pic>
    </p:spTree>
    <p:custDataLst>
      <p:tags r:id="rId1"/>
    </p:custDataLst>
    <p:extLst>
      <p:ext uri="{BB962C8B-B14F-4D97-AF65-F5344CB8AC3E}">
        <p14:creationId xmlns:p14="http://schemas.microsoft.com/office/powerpoint/2010/main" val="94674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CEC1A08-CA6B-856D-8134-A5FA9B5103C1}"/>
              </a:ext>
            </a:extLst>
          </p:cNvPr>
          <p:cNvGrpSpPr/>
          <p:nvPr/>
        </p:nvGrpSpPr>
        <p:grpSpPr>
          <a:xfrm>
            <a:off x="561835" y="239842"/>
            <a:ext cx="15661034" cy="13221323"/>
            <a:chOff x="3116173" y="282247"/>
            <a:chExt cx="10285001" cy="9341508"/>
          </a:xfrm>
        </p:grpSpPr>
        <p:grpSp>
          <p:nvGrpSpPr>
            <p:cNvPr id="13" name="Group 12">
              <a:extLst>
                <a:ext uri="{FF2B5EF4-FFF2-40B4-BE49-F238E27FC236}">
                  <a16:creationId xmlns:a16="http://schemas.microsoft.com/office/drawing/2014/main" id="{4301CE01-34A6-7E43-BE9B-1CD6149B4896}"/>
                </a:ext>
              </a:extLst>
            </p:cNvPr>
            <p:cNvGrpSpPr/>
            <p:nvPr/>
          </p:nvGrpSpPr>
          <p:grpSpPr>
            <a:xfrm>
              <a:off x="3116173" y="282247"/>
              <a:ext cx="10285001" cy="9341508"/>
              <a:chOff x="3527630" y="206046"/>
              <a:chExt cx="10285001" cy="9341508"/>
            </a:xfrm>
          </p:grpSpPr>
          <p:grpSp>
            <p:nvGrpSpPr>
              <p:cNvPr id="28" name="Group 27">
                <a:extLst>
                  <a:ext uri="{FF2B5EF4-FFF2-40B4-BE49-F238E27FC236}">
                    <a16:creationId xmlns:a16="http://schemas.microsoft.com/office/drawing/2014/main" id="{7D0CB35A-4258-C862-6634-C0B70509E3C8}"/>
                  </a:ext>
                </a:extLst>
              </p:cNvPr>
              <p:cNvGrpSpPr/>
              <p:nvPr/>
            </p:nvGrpSpPr>
            <p:grpSpPr>
              <a:xfrm>
                <a:off x="3527630" y="206046"/>
                <a:ext cx="10285001" cy="9341508"/>
                <a:chOff x="3527631" y="206046"/>
                <a:chExt cx="10285001" cy="9341508"/>
              </a:xfrm>
            </p:grpSpPr>
            <p:grpSp>
              <p:nvGrpSpPr>
                <p:cNvPr id="30" name="Group 29">
                  <a:extLst>
                    <a:ext uri="{FF2B5EF4-FFF2-40B4-BE49-F238E27FC236}">
                      <a16:creationId xmlns:a16="http://schemas.microsoft.com/office/drawing/2014/main" id="{06D26ED5-744D-5D49-5169-9DA079CA62B8}"/>
                    </a:ext>
                  </a:extLst>
                </p:cNvPr>
                <p:cNvGrpSpPr/>
                <p:nvPr/>
              </p:nvGrpSpPr>
              <p:grpSpPr>
                <a:xfrm>
                  <a:off x="3527631" y="206046"/>
                  <a:ext cx="10285001" cy="9341508"/>
                  <a:chOff x="1104399" y="144876"/>
                  <a:chExt cx="7231641" cy="6568248"/>
                </a:xfrm>
              </p:grpSpPr>
              <p:grpSp>
                <p:nvGrpSpPr>
                  <p:cNvPr id="35" name="Group 34">
                    <a:extLst>
                      <a:ext uri="{FF2B5EF4-FFF2-40B4-BE49-F238E27FC236}">
                        <a16:creationId xmlns:a16="http://schemas.microsoft.com/office/drawing/2014/main" id="{58016885-9281-8361-0A35-1C05D76FE986}"/>
                      </a:ext>
                    </a:extLst>
                  </p:cNvPr>
                  <p:cNvGrpSpPr/>
                  <p:nvPr/>
                </p:nvGrpSpPr>
                <p:grpSpPr>
                  <a:xfrm>
                    <a:off x="1104399" y="144876"/>
                    <a:ext cx="7231641" cy="6568248"/>
                    <a:chOff x="956179" y="108278"/>
                    <a:chExt cx="7231641" cy="6568248"/>
                  </a:xfrm>
                </p:grpSpPr>
                <p:pic>
                  <p:nvPicPr>
                    <p:cNvPr id="40" name="Picture 39">
                      <a:extLst>
                        <a:ext uri="{FF2B5EF4-FFF2-40B4-BE49-F238E27FC236}">
                          <a16:creationId xmlns:a16="http://schemas.microsoft.com/office/drawing/2014/main" id="{BFB42DFA-B1AE-0D9D-B455-C2A6A2D743B7}"/>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41" name="Picture 40">
                      <a:extLst>
                        <a:ext uri="{FF2B5EF4-FFF2-40B4-BE49-F238E27FC236}">
                          <a16:creationId xmlns:a16="http://schemas.microsoft.com/office/drawing/2014/main" id="{92C2D138-2CD3-F65D-0F77-157E0DFFF96E}"/>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42" name="TextBox 41">
                      <a:extLst>
                        <a:ext uri="{FF2B5EF4-FFF2-40B4-BE49-F238E27FC236}">
                          <a16:creationId xmlns:a16="http://schemas.microsoft.com/office/drawing/2014/main" id="{A8237C4B-1F7B-7921-5351-AB179943112D}"/>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36" name="Picture 35">
                    <a:extLst>
                      <a:ext uri="{FF2B5EF4-FFF2-40B4-BE49-F238E27FC236}">
                        <a16:creationId xmlns:a16="http://schemas.microsoft.com/office/drawing/2014/main" id="{BCE93287-9700-0246-D996-3E65D7D7D982}"/>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37" name="TextBox 36">
                    <a:extLst>
                      <a:ext uri="{FF2B5EF4-FFF2-40B4-BE49-F238E27FC236}">
                        <a16:creationId xmlns:a16="http://schemas.microsoft.com/office/drawing/2014/main" id="{9AFB6D5B-3392-C7EA-7477-8B505D675A0D}"/>
                      </a:ext>
                    </a:extLst>
                  </p:cNvPr>
                  <p:cNvSpPr txBox="1"/>
                  <p:nvPr/>
                </p:nvSpPr>
                <p:spPr>
                  <a:xfrm>
                    <a:off x="6984655" y="2569551"/>
                    <a:ext cx="687892" cy="137611"/>
                  </a:xfrm>
                  <a:prstGeom prst="rect">
                    <a:avLst/>
                  </a:prstGeom>
                  <a:solidFill>
                    <a:schemeClr val="bg1"/>
                  </a:solidFill>
                  <a:ln>
                    <a:noFill/>
                  </a:ln>
                  <a:effectLst/>
                </p:spPr>
                <p:txBody>
                  <a:bodyPr wrap="square" rtlCol="0">
                    <a:spAutoFit/>
                  </a:bodyPr>
                  <a:lstStyle/>
                  <a:p>
                    <a:pPr algn="r"/>
                    <a:r>
                      <a:rPr lang="en-US" sz="1200" b="1" dirty="0">
                        <a:solidFill>
                          <a:schemeClr val="bg1">
                            <a:lumMod val="50000"/>
                          </a:schemeClr>
                        </a:solidFill>
                      </a:rPr>
                      <a:t>000123456789</a:t>
                    </a:r>
                  </a:p>
                </p:txBody>
              </p:sp>
              <p:sp>
                <p:nvSpPr>
                  <p:cNvPr id="38" name="TextBox 37">
                    <a:extLst>
                      <a:ext uri="{FF2B5EF4-FFF2-40B4-BE49-F238E27FC236}">
                        <a16:creationId xmlns:a16="http://schemas.microsoft.com/office/drawing/2014/main" id="{ADE99094-4D95-F64A-06EA-1C8E36A1A609}"/>
                      </a:ext>
                    </a:extLst>
                  </p:cNvPr>
                  <p:cNvSpPr txBox="1"/>
                  <p:nvPr/>
                </p:nvSpPr>
                <p:spPr>
                  <a:xfrm>
                    <a:off x="6970811" y="4806141"/>
                    <a:ext cx="710854" cy="137611"/>
                  </a:xfrm>
                  <a:prstGeom prst="rect">
                    <a:avLst/>
                  </a:prstGeom>
                  <a:solidFill>
                    <a:schemeClr val="bg1"/>
                  </a:solidFill>
                  <a:ln>
                    <a:noFill/>
                  </a:ln>
                  <a:effectLst/>
                </p:spPr>
                <p:txBody>
                  <a:bodyPr wrap="square" rtlCol="0">
                    <a:spAutoFit/>
                  </a:bodyPr>
                  <a:lstStyle/>
                  <a:p>
                    <a:pPr algn="r"/>
                    <a:r>
                      <a:rPr lang="en-US" sz="1200" b="1" dirty="0">
                        <a:solidFill>
                          <a:schemeClr val="bg1">
                            <a:lumMod val="50000"/>
                          </a:schemeClr>
                        </a:solidFill>
                      </a:rPr>
                      <a:t>000123456789</a:t>
                    </a:r>
                  </a:p>
                </p:txBody>
              </p:sp>
              <p:sp>
                <p:nvSpPr>
                  <p:cNvPr id="39" name="Rectangle 38">
                    <a:extLst>
                      <a:ext uri="{FF2B5EF4-FFF2-40B4-BE49-F238E27FC236}">
                        <a16:creationId xmlns:a16="http://schemas.microsoft.com/office/drawing/2014/main" id="{D9ACC263-5C55-E18D-91C2-4005EB268E13}"/>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31" name="Picture 30">
                  <a:extLst>
                    <a:ext uri="{FF2B5EF4-FFF2-40B4-BE49-F238E27FC236}">
                      <a16:creationId xmlns:a16="http://schemas.microsoft.com/office/drawing/2014/main" id="{E2C364CB-FF13-3A0F-EA69-950597BD1985}"/>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32" name="Picture 31">
                  <a:extLst>
                    <a:ext uri="{FF2B5EF4-FFF2-40B4-BE49-F238E27FC236}">
                      <a16:creationId xmlns:a16="http://schemas.microsoft.com/office/drawing/2014/main" id="{AADB9E2E-9045-0E8E-E1F5-F87EAB941C30}"/>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33" name="Picture 32">
                  <a:extLst>
                    <a:ext uri="{FF2B5EF4-FFF2-40B4-BE49-F238E27FC236}">
                      <a16:creationId xmlns:a16="http://schemas.microsoft.com/office/drawing/2014/main" id="{B1D42BEC-06BC-539C-1940-9AD84979FDD6}"/>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34" name="Picture 33">
                  <a:extLst>
                    <a:ext uri="{FF2B5EF4-FFF2-40B4-BE49-F238E27FC236}">
                      <a16:creationId xmlns:a16="http://schemas.microsoft.com/office/drawing/2014/main" id="{D2F23D8E-43C7-5704-5064-C15B965193D5}"/>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29" name="Rectangle 28">
                <a:extLst>
                  <a:ext uri="{FF2B5EF4-FFF2-40B4-BE49-F238E27FC236}">
                    <a16:creationId xmlns:a16="http://schemas.microsoft.com/office/drawing/2014/main" id="{9D129D67-42D3-C078-108E-A0D13AB51C6B}"/>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6073C9F3-3812-5475-3959-15ED212833CF}"/>
                </a:ext>
              </a:extLst>
            </p:cNvPr>
            <p:cNvSpPr/>
            <p:nvPr/>
          </p:nvSpPr>
          <p:spPr>
            <a:xfrm>
              <a:off x="5700887" y="4392226"/>
              <a:ext cx="4585031" cy="4380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31958002-3615-D4B2-6864-C65FC751405F}"/>
                </a:ext>
              </a:extLst>
            </p:cNvPr>
            <p:cNvPicPr>
              <a:picLocks noChangeAspect="1"/>
            </p:cNvPicPr>
            <p:nvPr/>
          </p:nvPicPr>
          <p:blipFill>
            <a:blip r:embed="rId11"/>
            <a:stretch>
              <a:fillRect/>
            </a:stretch>
          </p:blipFill>
          <p:spPr>
            <a:xfrm>
              <a:off x="5616769" y="4131561"/>
              <a:ext cx="4609947" cy="1437965"/>
            </a:xfrm>
            <a:prstGeom prst="rect">
              <a:avLst/>
            </a:prstGeom>
          </p:spPr>
        </p:pic>
      </p:gr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12"/>
          <a:stretch>
            <a:fillRect/>
          </a:stretch>
        </p:blipFill>
        <p:spPr>
          <a:xfrm>
            <a:off x="8704242" y="1637590"/>
            <a:ext cx="2775008" cy="3276870"/>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835349" y="3256943"/>
            <a:ext cx="1982868" cy="715450"/>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D3CB21-4EE4-B615-220E-9BFFD6BE40E6}"/>
              </a:ext>
            </a:extLst>
          </p:cNvPr>
          <p:cNvPicPr>
            <a:picLocks noChangeAspect="1"/>
          </p:cNvPicPr>
          <p:nvPr/>
        </p:nvPicPr>
        <p:blipFill>
          <a:blip r:embed="rId4"/>
          <a:stretch>
            <a:fillRect/>
          </a:stretch>
        </p:blipFill>
        <p:spPr>
          <a:xfrm>
            <a:off x="5983691" y="1582220"/>
            <a:ext cx="4811224" cy="2319697"/>
          </a:xfrm>
          <a:prstGeom prst="rect">
            <a:avLst/>
          </a:prstGeom>
        </p:spPr>
      </p:pic>
      <p:sp>
        <p:nvSpPr>
          <p:cNvPr id="2" name="Arrow: Left 1">
            <a:extLst>
              <a:ext uri="{FF2B5EF4-FFF2-40B4-BE49-F238E27FC236}">
                <a16:creationId xmlns:a16="http://schemas.microsoft.com/office/drawing/2014/main" id="{816B94F0-254E-4354-B8AD-B7510CF5120E}"/>
              </a:ext>
            </a:extLst>
          </p:cNvPr>
          <p:cNvSpPr/>
          <p:nvPr/>
        </p:nvSpPr>
        <p:spPr>
          <a:xfrm>
            <a:off x="12591760" y="3674994"/>
            <a:ext cx="358743" cy="357579"/>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29" name="Arrow: Left 28">
            <a:extLst>
              <a:ext uri="{FF2B5EF4-FFF2-40B4-BE49-F238E27FC236}">
                <a16:creationId xmlns:a16="http://schemas.microsoft.com/office/drawing/2014/main" id="{DF426C49-2749-A81A-96CB-7FFDD77F9C7F}"/>
              </a:ext>
            </a:extLst>
          </p:cNvPr>
          <p:cNvSpPr/>
          <p:nvPr/>
        </p:nvSpPr>
        <p:spPr>
          <a:xfrm>
            <a:off x="12587023" y="6833400"/>
            <a:ext cx="368219" cy="357579"/>
          </a:xfrm>
          <a:prstGeom prst="leftArrow">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13" name="Group 12">
            <a:extLst>
              <a:ext uri="{FF2B5EF4-FFF2-40B4-BE49-F238E27FC236}">
                <a16:creationId xmlns:a16="http://schemas.microsoft.com/office/drawing/2014/main" id="{EB25DA18-ECAE-12A4-5F9A-B51EC9B21C46}"/>
              </a:ext>
            </a:extLst>
          </p:cNvPr>
          <p:cNvGrpSpPr/>
          <p:nvPr/>
        </p:nvGrpSpPr>
        <p:grpSpPr>
          <a:xfrm>
            <a:off x="3527630" y="206046"/>
            <a:ext cx="10285001" cy="9341508"/>
            <a:chOff x="3116173" y="282247"/>
            <a:chExt cx="10285001" cy="9341508"/>
          </a:xfrm>
        </p:grpSpPr>
        <p:grpSp>
          <p:nvGrpSpPr>
            <p:cNvPr id="33" name="Group 32">
              <a:extLst>
                <a:ext uri="{FF2B5EF4-FFF2-40B4-BE49-F238E27FC236}">
                  <a16:creationId xmlns:a16="http://schemas.microsoft.com/office/drawing/2014/main" id="{F5DC4240-3B3D-4A01-3C17-1A31BA00D201}"/>
                </a:ext>
              </a:extLst>
            </p:cNvPr>
            <p:cNvGrpSpPr/>
            <p:nvPr/>
          </p:nvGrpSpPr>
          <p:grpSpPr>
            <a:xfrm>
              <a:off x="3116173" y="282247"/>
              <a:ext cx="10285001" cy="9341508"/>
              <a:chOff x="3527630" y="206046"/>
              <a:chExt cx="10285001" cy="9341508"/>
            </a:xfrm>
          </p:grpSpPr>
          <p:grpSp>
            <p:nvGrpSpPr>
              <p:cNvPr id="32" name="Group 31">
                <a:extLst>
                  <a:ext uri="{FF2B5EF4-FFF2-40B4-BE49-F238E27FC236}">
                    <a16:creationId xmlns:a16="http://schemas.microsoft.com/office/drawing/2014/main" id="{7B66FB13-F1B2-7711-A3C4-F8D1A77A2A90}"/>
                  </a:ext>
                </a:extLst>
              </p:cNvPr>
              <p:cNvGrpSpPr/>
              <p:nvPr/>
            </p:nvGrpSpPr>
            <p:grpSpPr>
              <a:xfrm>
                <a:off x="3527630" y="206046"/>
                <a:ext cx="10285001" cy="9341508"/>
                <a:chOff x="3527631" y="206046"/>
                <a:chExt cx="10285001" cy="9341508"/>
              </a:xfrm>
            </p:grpSpPr>
            <p:grpSp>
              <p:nvGrpSpPr>
                <p:cNvPr id="9" name="Group 8">
                  <a:extLst>
                    <a:ext uri="{FF2B5EF4-FFF2-40B4-BE49-F238E27FC236}">
                      <a16:creationId xmlns:a16="http://schemas.microsoft.com/office/drawing/2014/main" id="{CFDB99CD-361A-600A-388F-9186E6361AF9}"/>
                    </a:ext>
                  </a:extLst>
                </p:cNvPr>
                <p:cNvGrpSpPr/>
                <p:nvPr/>
              </p:nvGrpSpPr>
              <p:grpSpPr>
                <a:xfrm>
                  <a:off x="3527631" y="206046"/>
                  <a:ext cx="10285001" cy="9341508"/>
                  <a:chOff x="1104399" y="144876"/>
                  <a:chExt cx="7231641" cy="6568248"/>
                </a:xfrm>
              </p:grpSpPr>
              <p:grpSp>
                <p:nvGrpSpPr>
                  <p:cNvPr id="39" name="Group 38">
                    <a:extLst>
                      <a:ext uri="{FF2B5EF4-FFF2-40B4-BE49-F238E27FC236}">
                        <a16:creationId xmlns:a16="http://schemas.microsoft.com/office/drawing/2014/main" id="{30A7EEFD-62A9-8458-D8BF-134D0ED7F038}"/>
                      </a:ext>
                    </a:extLst>
                  </p:cNvPr>
                  <p:cNvGrpSpPr/>
                  <p:nvPr/>
                </p:nvGrpSpPr>
                <p:grpSpPr>
                  <a:xfrm>
                    <a:off x="1104399" y="144876"/>
                    <a:ext cx="7231641" cy="6568248"/>
                    <a:chOff x="956179" y="108278"/>
                    <a:chExt cx="7231641" cy="6568248"/>
                  </a:xfrm>
                </p:grpSpPr>
                <p:pic>
                  <p:nvPicPr>
                    <p:cNvPr id="6" name="Picture 5">
                      <a:extLst>
                        <a:ext uri="{FF2B5EF4-FFF2-40B4-BE49-F238E27FC236}">
                          <a16:creationId xmlns:a16="http://schemas.microsoft.com/office/drawing/2014/main" id="{81F03BFD-BC96-FED5-F9A4-D70946C30AB7}"/>
                        </a:ext>
                      </a:extLst>
                    </p:cNvPr>
                    <p:cNvPicPr>
                      <a:picLocks noChangeAspect="1"/>
                    </p:cNvPicPr>
                    <p:nvPr/>
                  </p:nvPicPr>
                  <p:blipFill>
                    <a:blip r:embed="rId5"/>
                    <a:stretch>
                      <a:fillRect/>
                    </a:stretch>
                  </p:blipFill>
                  <p:spPr>
                    <a:xfrm>
                      <a:off x="956179" y="108278"/>
                      <a:ext cx="7231641" cy="6568248"/>
                    </a:xfrm>
                    <a:prstGeom prst="rect">
                      <a:avLst/>
                    </a:prstGeom>
                    <a:ln w="28575">
                      <a:solidFill>
                        <a:schemeClr val="tx1"/>
                      </a:solidFill>
                    </a:ln>
                  </p:spPr>
                </p:pic>
                <p:pic>
                  <p:nvPicPr>
                    <p:cNvPr id="20" name="Picture 19">
                      <a:extLst>
                        <a:ext uri="{FF2B5EF4-FFF2-40B4-BE49-F238E27FC236}">
                          <a16:creationId xmlns:a16="http://schemas.microsoft.com/office/drawing/2014/main" id="{EEE2CB3E-5557-2A11-6144-DE1DED9ABA97}"/>
                        </a:ext>
                      </a:extLst>
                    </p:cNvPr>
                    <p:cNvPicPr>
                      <a:picLocks noChangeAspect="1"/>
                    </p:cNvPicPr>
                    <p:nvPr/>
                  </p:nvPicPr>
                  <p:blipFill>
                    <a:blip r:embed="rId6"/>
                    <a:stretch>
                      <a:fillRect/>
                    </a:stretch>
                  </p:blipFill>
                  <p:spPr>
                    <a:xfrm>
                      <a:off x="2638682" y="3532752"/>
                      <a:ext cx="3657209" cy="3009760"/>
                    </a:xfrm>
                    <a:prstGeom prst="rect">
                      <a:avLst/>
                    </a:prstGeom>
                  </p:spPr>
                </p:pic>
                <p:sp>
                  <p:nvSpPr>
                    <p:cNvPr id="30" name="TextBox 29">
                      <a:extLst>
                        <a:ext uri="{FF2B5EF4-FFF2-40B4-BE49-F238E27FC236}">
                          <a16:creationId xmlns:a16="http://schemas.microsoft.com/office/drawing/2014/main" id="{CC3EADDE-85E6-BF5B-FED1-A03076BF5985}"/>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4" name="Picture 3">
                    <a:extLst>
                      <a:ext uri="{FF2B5EF4-FFF2-40B4-BE49-F238E27FC236}">
                        <a16:creationId xmlns:a16="http://schemas.microsoft.com/office/drawing/2014/main" id="{95630072-C467-7E0A-9FD1-1B07D19592B7}"/>
                      </a:ext>
                    </a:extLst>
                  </p:cNvPr>
                  <p:cNvPicPr>
                    <a:picLocks noChangeAspect="1"/>
                  </p:cNvPicPr>
                  <p:nvPr/>
                </p:nvPicPr>
                <p:blipFill>
                  <a:blip r:embed="rId7"/>
                  <a:stretch>
                    <a:fillRect/>
                  </a:stretch>
                </p:blipFill>
                <p:spPr>
                  <a:xfrm>
                    <a:off x="2831317" y="1083772"/>
                    <a:ext cx="5136535" cy="5596821"/>
                  </a:xfrm>
                  <a:prstGeom prst="rect">
                    <a:avLst/>
                  </a:prstGeom>
                </p:spPr>
              </p:pic>
              <p:sp>
                <p:nvSpPr>
                  <p:cNvPr id="37" name="TextBox 36">
                    <a:extLst>
                      <a:ext uri="{FF2B5EF4-FFF2-40B4-BE49-F238E27FC236}">
                        <a16:creationId xmlns:a16="http://schemas.microsoft.com/office/drawing/2014/main" id="{76590D65-14D9-41FB-AA82-14BFE589D56B}"/>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5" name="TextBox 4">
                    <a:extLst>
                      <a:ext uri="{FF2B5EF4-FFF2-40B4-BE49-F238E27FC236}">
                        <a16:creationId xmlns:a16="http://schemas.microsoft.com/office/drawing/2014/main" id="{C47F1EED-D704-9BEB-2EA1-5257C4033D36}"/>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7" name="Rectangle 6">
                    <a:extLst>
                      <a:ext uri="{FF2B5EF4-FFF2-40B4-BE49-F238E27FC236}">
                        <a16:creationId xmlns:a16="http://schemas.microsoft.com/office/drawing/2014/main" id="{D3954B0A-FE65-9556-452A-82C97CC4282B}"/>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22" name="Picture 21">
                  <a:extLst>
                    <a:ext uri="{FF2B5EF4-FFF2-40B4-BE49-F238E27FC236}">
                      <a16:creationId xmlns:a16="http://schemas.microsoft.com/office/drawing/2014/main" id="{0523C67E-7E54-32FB-3163-9ADE3D2385AF}"/>
                    </a:ext>
                  </a:extLst>
                </p:cNvPr>
                <p:cNvPicPr>
                  <a:picLocks noChangeAspect="1"/>
                </p:cNvPicPr>
                <p:nvPr/>
              </p:nvPicPr>
              <p:blipFill>
                <a:blip r:embed="rId8"/>
                <a:stretch>
                  <a:fillRect/>
                </a:stretch>
              </p:blipFill>
              <p:spPr>
                <a:xfrm>
                  <a:off x="10840190" y="5652134"/>
                  <a:ext cx="2032904" cy="1105065"/>
                </a:xfrm>
                <a:prstGeom prst="rect">
                  <a:avLst/>
                </a:prstGeom>
              </p:spPr>
            </p:pic>
            <p:pic>
              <p:nvPicPr>
                <p:cNvPr id="24" name="Picture 23">
                  <a:extLst>
                    <a:ext uri="{FF2B5EF4-FFF2-40B4-BE49-F238E27FC236}">
                      <a16:creationId xmlns:a16="http://schemas.microsoft.com/office/drawing/2014/main" id="{9B8CA0CD-04A7-F548-177F-A9F09BBC6B7B}"/>
                    </a:ext>
                  </a:extLst>
                </p:cNvPr>
                <p:cNvPicPr>
                  <a:picLocks noChangeAspect="1"/>
                </p:cNvPicPr>
                <p:nvPr/>
              </p:nvPicPr>
              <p:blipFill>
                <a:blip r:embed="rId9"/>
                <a:stretch>
                  <a:fillRect/>
                </a:stretch>
              </p:blipFill>
              <p:spPr>
                <a:xfrm>
                  <a:off x="10896701" y="7239001"/>
                  <a:ext cx="1995755" cy="469590"/>
                </a:xfrm>
                <a:prstGeom prst="rect">
                  <a:avLst/>
                </a:prstGeom>
              </p:spPr>
            </p:pic>
            <p:pic>
              <p:nvPicPr>
                <p:cNvPr id="26" name="Picture 25">
                  <a:extLst>
                    <a:ext uri="{FF2B5EF4-FFF2-40B4-BE49-F238E27FC236}">
                      <a16:creationId xmlns:a16="http://schemas.microsoft.com/office/drawing/2014/main" id="{DE8F09B1-9FCD-3751-29B6-E9FEA811831F}"/>
                    </a:ext>
                  </a:extLst>
                </p:cNvPr>
                <p:cNvPicPr>
                  <a:picLocks noChangeAspect="1"/>
                </p:cNvPicPr>
                <p:nvPr/>
              </p:nvPicPr>
              <p:blipFill>
                <a:blip r:embed="rId10"/>
                <a:stretch>
                  <a:fillRect/>
                </a:stretch>
              </p:blipFill>
              <p:spPr>
                <a:xfrm>
                  <a:off x="10840190" y="2495306"/>
                  <a:ext cx="1948286" cy="1047141"/>
                </a:xfrm>
                <a:prstGeom prst="rect">
                  <a:avLst/>
                </a:prstGeom>
              </p:spPr>
            </p:pic>
            <p:pic>
              <p:nvPicPr>
                <p:cNvPr id="28" name="Picture 27">
                  <a:extLst>
                    <a:ext uri="{FF2B5EF4-FFF2-40B4-BE49-F238E27FC236}">
                      <a16:creationId xmlns:a16="http://schemas.microsoft.com/office/drawing/2014/main" id="{C474778D-9253-0EDC-8B97-ECC3B656D5C1}"/>
                    </a:ext>
                  </a:extLst>
                </p:cNvPr>
                <p:cNvPicPr>
                  <a:picLocks noChangeAspect="1"/>
                </p:cNvPicPr>
                <p:nvPr/>
              </p:nvPicPr>
              <p:blipFill>
                <a:blip r:embed="rId11"/>
                <a:stretch>
                  <a:fillRect/>
                </a:stretch>
              </p:blipFill>
              <p:spPr>
                <a:xfrm>
                  <a:off x="10827121" y="4069901"/>
                  <a:ext cx="2057873" cy="465348"/>
                </a:xfrm>
                <a:prstGeom prst="rect">
                  <a:avLst/>
                </a:prstGeom>
              </p:spPr>
            </p:pic>
          </p:grpSp>
          <p:sp>
            <p:nvSpPr>
              <p:cNvPr id="31" name="Rectangle 30">
                <a:extLst>
                  <a:ext uri="{FF2B5EF4-FFF2-40B4-BE49-F238E27FC236}">
                    <a16:creationId xmlns:a16="http://schemas.microsoft.com/office/drawing/2014/main" id="{5861F915-2F20-162E-4475-49FBE6D380EB}"/>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06C4E969-80A5-CF25-A409-0492EFCFE78D}"/>
                </a:ext>
              </a:extLst>
            </p:cNvPr>
            <p:cNvSpPr/>
            <p:nvPr/>
          </p:nvSpPr>
          <p:spPr>
            <a:xfrm>
              <a:off x="5700887" y="4392226"/>
              <a:ext cx="4585031" cy="4380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A96AF55-D447-65D5-BEFB-CE0C31AB9D92}"/>
                </a:ext>
              </a:extLst>
            </p:cNvPr>
            <p:cNvPicPr>
              <a:picLocks noChangeAspect="1"/>
            </p:cNvPicPr>
            <p:nvPr/>
          </p:nvPicPr>
          <p:blipFill>
            <a:blip r:embed="rId12"/>
            <a:stretch>
              <a:fillRect/>
            </a:stretch>
          </p:blipFill>
          <p:spPr>
            <a:xfrm>
              <a:off x="5616769" y="4131561"/>
              <a:ext cx="4609947" cy="1437965"/>
            </a:xfrm>
            <a:prstGeom prst="rect">
              <a:avLst/>
            </a:prstGeom>
          </p:spPr>
        </p:pic>
      </p:grpSp>
      <p:sp>
        <p:nvSpPr>
          <p:cNvPr id="34" name="Rectangle 33">
            <a:extLst>
              <a:ext uri="{FF2B5EF4-FFF2-40B4-BE49-F238E27FC236}">
                <a16:creationId xmlns:a16="http://schemas.microsoft.com/office/drawing/2014/main" id="{D572D1DB-34BF-E08B-751D-39A29AA7CA03}"/>
              </a:ext>
            </a:extLst>
          </p:cNvPr>
          <p:cNvSpPr/>
          <p:nvPr/>
        </p:nvSpPr>
        <p:spPr>
          <a:xfrm>
            <a:off x="10810486" y="1908265"/>
            <a:ext cx="2607154" cy="6385075"/>
          </a:xfrm>
          <a:prstGeom prst="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1D1BF5E-91CA-2662-A095-7EEFC14323ED}"/>
              </a:ext>
            </a:extLst>
          </p:cNvPr>
          <p:cNvPicPr>
            <a:picLocks noChangeAspect="1"/>
          </p:cNvPicPr>
          <p:nvPr/>
        </p:nvPicPr>
        <p:blipFill>
          <a:blip r:embed="rId13"/>
          <a:stretch>
            <a:fillRect/>
          </a:stretch>
        </p:blipFill>
        <p:spPr>
          <a:xfrm>
            <a:off x="5995943" y="2090946"/>
            <a:ext cx="4715592" cy="5313341"/>
          </a:xfrm>
          <a:prstGeom prst="rect">
            <a:avLst/>
          </a:prstGeom>
          <a:ln w="57150">
            <a:solidFill>
              <a:srgbClr val="FFC000"/>
            </a:solidFill>
          </a:ln>
        </p:spPr>
      </p:pic>
    </p:spTree>
    <p:custDataLst>
      <p:tags r:id="rId1"/>
    </p:custDataLst>
    <p:extLst>
      <p:ext uri="{BB962C8B-B14F-4D97-AF65-F5344CB8AC3E}">
        <p14:creationId xmlns:p14="http://schemas.microsoft.com/office/powerpoint/2010/main" val="20117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1000"/>
                                        <p:tgtEl>
                                          <p:spTgt spid="3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1000"/>
                                        <p:tgtEl>
                                          <p:spTgt spid="29"/>
                                        </p:tgtEl>
                                      </p:cBhvr>
                                    </p:animEffec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4320843"/>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dirty="0"/>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dirty="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dirty="0">
                <a:solidFill>
                  <a:schemeClr val="accent1"/>
                </a:solidFill>
              </a:rPr>
              <a:t>MyLegion@legion.org</a:t>
            </a:r>
          </a:p>
          <a:p>
            <a:pPr algn="ctr"/>
            <a:r>
              <a:rPr lang="en-US" sz="6000" dirty="0">
                <a:solidFill>
                  <a:schemeClr val="accent1"/>
                </a:solidFill>
              </a:rPr>
              <a:t>833.253.9995</a:t>
            </a:r>
          </a:p>
          <a:p>
            <a:pPr algn="ctr"/>
            <a:endParaRPr lang="en-US" sz="6000" dirty="0">
              <a:solidFill>
                <a:schemeClr val="accent1"/>
              </a:solidFill>
            </a:endParaRPr>
          </a:p>
          <a:p>
            <a:pPr algn="ctr"/>
            <a:r>
              <a:rPr lang="en-US" sz="6000" dirty="0">
                <a:solidFill>
                  <a:schemeClr val="accent1"/>
                </a:solidFill>
              </a:rPr>
              <a:t>Monday – Friday</a:t>
            </a:r>
          </a:p>
          <a:p>
            <a:pPr algn="ctr"/>
            <a:r>
              <a:rPr lang="en-US" sz="6000" dirty="0">
                <a:solidFill>
                  <a:schemeClr val="accent1"/>
                </a:solidFill>
              </a:rPr>
              <a:t>8:00am – 4:30pm</a:t>
            </a:r>
          </a:p>
          <a:p>
            <a:pPr algn="ctr"/>
            <a:r>
              <a:rPr lang="en-US" sz="6000" dirty="0">
                <a:solidFill>
                  <a:schemeClr val="accent1"/>
                </a:solidFill>
              </a:rPr>
              <a:t>(Eastern)</a:t>
            </a:r>
          </a:p>
          <a:p>
            <a:pPr algn="ctr"/>
            <a:endParaRPr lang="en-US" sz="1707" dirty="0">
              <a:solidFill>
                <a:schemeClr val="accent1"/>
              </a:solidFill>
            </a:endParaRPr>
          </a:p>
          <a:p>
            <a:pPr algn="ctr"/>
            <a:endParaRPr lang="en-US" sz="1707" dirty="0">
              <a:solidFill>
                <a:schemeClr val="accent1"/>
              </a:solidFill>
            </a:endParaRPr>
          </a:p>
          <a:p>
            <a:pPr algn="ctr"/>
            <a:endParaRPr lang="en-US" sz="1707" dirty="0">
              <a:solidFill>
                <a:schemeClr val="accent3">
                  <a:lumMod val="75000"/>
                </a:schemeClr>
              </a:solidFill>
            </a:endParaRPr>
          </a:p>
          <a:p>
            <a:pPr algn="ctr"/>
            <a:endParaRPr lang="en-US" sz="1707" dirty="0">
              <a:solidFill>
                <a:schemeClr val="accent3">
                  <a:lumMod val="75000"/>
                </a:schemeClr>
              </a:solidFill>
            </a:endParaRPr>
          </a:p>
          <a:p>
            <a:pPr algn="ctr"/>
            <a:r>
              <a:rPr lang="en-US" sz="2800" dirty="0">
                <a:solidFill>
                  <a:schemeClr val="accent3">
                    <a:lumMod val="75000"/>
                  </a:schemeClr>
                </a:solidFill>
              </a:rPr>
              <a:t>The American Legion National HQs</a:t>
            </a:r>
          </a:p>
          <a:p>
            <a:pPr algn="ctr"/>
            <a:r>
              <a:rPr lang="en-US" sz="2800" dirty="0">
                <a:solidFill>
                  <a:schemeClr val="accent3">
                    <a:lumMod val="75000"/>
                  </a:schemeClr>
                </a:solidFill>
              </a:rPr>
              <a:t>5745 Lee Road</a:t>
            </a:r>
          </a:p>
          <a:p>
            <a:pPr algn="ctr"/>
            <a:r>
              <a:rPr lang="en-US" sz="2800" dirty="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4FAC0D7-80CF-9F8D-A4E3-B2F9A6C151FE}"/>
              </a:ext>
            </a:extLst>
          </p:cNvPr>
          <p:cNvGrpSpPr/>
          <p:nvPr/>
        </p:nvGrpSpPr>
        <p:grpSpPr>
          <a:xfrm>
            <a:off x="1407293" y="-1756071"/>
            <a:ext cx="14868668" cy="12294156"/>
            <a:chOff x="3116173" y="282247"/>
            <a:chExt cx="10285001" cy="9341508"/>
          </a:xfrm>
        </p:grpSpPr>
        <p:grpSp>
          <p:nvGrpSpPr>
            <p:cNvPr id="4" name="Group 3">
              <a:extLst>
                <a:ext uri="{FF2B5EF4-FFF2-40B4-BE49-F238E27FC236}">
                  <a16:creationId xmlns:a16="http://schemas.microsoft.com/office/drawing/2014/main" id="{A024EC2B-811A-136C-878D-5C6A339240B5}"/>
                </a:ext>
              </a:extLst>
            </p:cNvPr>
            <p:cNvGrpSpPr/>
            <p:nvPr/>
          </p:nvGrpSpPr>
          <p:grpSpPr>
            <a:xfrm>
              <a:off x="3116173" y="282247"/>
              <a:ext cx="10285001" cy="9341508"/>
              <a:chOff x="3527630" y="206046"/>
              <a:chExt cx="10285001" cy="9341508"/>
            </a:xfrm>
          </p:grpSpPr>
          <p:grpSp>
            <p:nvGrpSpPr>
              <p:cNvPr id="10" name="Group 9">
                <a:extLst>
                  <a:ext uri="{FF2B5EF4-FFF2-40B4-BE49-F238E27FC236}">
                    <a16:creationId xmlns:a16="http://schemas.microsoft.com/office/drawing/2014/main" id="{F187DAA5-1BD4-BBE8-63AE-693F13A6602F}"/>
                  </a:ext>
                </a:extLst>
              </p:cNvPr>
              <p:cNvGrpSpPr/>
              <p:nvPr/>
            </p:nvGrpSpPr>
            <p:grpSpPr>
              <a:xfrm>
                <a:off x="3527630" y="206046"/>
                <a:ext cx="10285001" cy="9341508"/>
                <a:chOff x="3527631" y="206046"/>
                <a:chExt cx="10285001" cy="9341508"/>
              </a:xfrm>
            </p:grpSpPr>
            <p:grpSp>
              <p:nvGrpSpPr>
                <p:cNvPr id="12" name="Group 11">
                  <a:extLst>
                    <a:ext uri="{FF2B5EF4-FFF2-40B4-BE49-F238E27FC236}">
                      <a16:creationId xmlns:a16="http://schemas.microsoft.com/office/drawing/2014/main" id="{0D5ED8C9-AA5F-7109-8E71-A120ED30E0DD}"/>
                    </a:ext>
                  </a:extLst>
                </p:cNvPr>
                <p:cNvGrpSpPr/>
                <p:nvPr/>
              </p:nvGrpSpPr>
              <p:grpSpPr>
                <a:xfrm>
                  <a:off x="3527631" y="206046"/>
                  <a:ext cx="10285001" cy="9341508"/>
                  <a:chOff x="1104399" y="144876"/>
                  <a:chExt cx="7231641" cy="6568248"/>
                </a:xfrm>
              </p:grpSpPr>
              <p:grpSp>
                <p:nvGrpSpPr>
                  <p:cNvPr id="17" name="Group 16">
                    <a:extLst>
                      <a:ext uri="{FF2B5EF4-FFF2-40B4-BE49-F238E27FC236}">
                        <a16:creationId xmlns:a16="http://schemas.microsoft.com/office/drawing/2014/main" id="{6492B47B-32E4-3C1E-333E-7DBA284E18F4}"/>
                      </a:ext>
                    </a:extLst>
                  </p:cNvPr>
                  <p:cNvGrpSpPr/>
                  <p:nvPr/>
                </p:nvGrpSpPr>
                <p:grpSpPr>
                  <a:xfrm>
                    <a:off x="1104399" y="144876"/>
                    <a:ext cx="7231641" cy="6568248"/>
                    <a:chOff x="956179" y="108278"/>
                    <a:chExt cx="7231641" cy="6568248"/>
                  </a:xfrm>
                </p:grpSpPr>
                <p:pic>
                  <p:nvPicPr>
                    <p:cNvPr id="40" name="Picture 39">
                      <a:extLst>
                        <a:ext uri="{FF2B5EF4-FFF2-40B4-BE49-F238E27FC236}">
                          <a16:creationId xmlns:a16="http://schemas.microsoft.com/office/drawing/2014/main" id="{566120F2-B8DB-D345-47F4-C505D2B321D4}"/>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41" name="Picture 40">
                      <a:extLst>
                        <a:ext uri="{FF2B5EF4-FFF2-40B4-BE49-F238E27FC236}">
                          <a16:creationId xmlns:a16="http://schemas.microsoft.com/office/drawing/2014/main" id="{7D63E240-686E-7AD6-0E80-37CD1EECFC04}"/>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42" name="TextBox 41">
                      <a:extLst>
                        <a:ext uri="{FF2B5EF4-FFF2-40B4-BE49-F238E27FC236}">
                          <a16:creationId xmlns:a16="http://schemas.microsoft.com/office/drawing/2014/main" id="{A784C3EB-E16F-5451-8E17-D3C6C79250E8}"/>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dirty="0">
                          <a:solidFill>
                            <a:schemeClr val="bg1">
                              <a:lumMod val="50000"/>
                            </a:schemeClr>
                          </a:solidFill>
                        </a:rPr>
                        <a:t>PrimaryEmailAddress.com</a:t>
                      </a:r>
                    </a:p>
                  </p:txBody>
                </p:sp>
              </p:grpSp>
              <p:pic>
                <p:nvPicPr>
                  <p:cNvPr id="33" name="Picture 32">
                    <a:extLst>
                      <a:ext uri="{FF2B5EF4-FFF2-40B4-BE49-F238E27FC236}">
                        <a16:creationId xmlns:a16="http://schemas.microsoft.com/office/drawing/2014/main" id="{2E90406F-7D87-9871-AD6F-839687EA630D}"/>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35" name="TextBox 34">
                    <a:extLst>
                      <a:ext uri="{FF2B5EF4-FFF2-40B4-BE49-F238E27FC236}">
                        <a16:creationId xmlns:a16="http://schemas.microsoft.com/office/drawing/2014/main" id="{9105230D-D5D5-5001-C83B-F18701D75B67}"/>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37" name="TextBox 36">
                    <a:extLst>
                      <a:ext uri="{FF2B5EF4-FFF2-40B4-BE49-F238E27FC236}">
                        <a16:creationId xmlns:a16="http://schemas.microsoft.com/office/drawing/2014/main" id="{B7934570-841D-EF1E-39BD-BF7065BBE4E1}"/>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dirty="0">
                        <a:solidFill>
                          <a:schemeClr val="bg1">
                            <a:lumMod val="50000"/>
                          </a:schemeClr>
                        </a:solidFill>
                      </a:rPr>
                      <a:t>000123456789</a:t>
                    </a:r>
                  </a:p>
                </p:txBody>
              </p:sp>
              <p:sp>
                <p:nvSpPr>
                  <p:cNvPr id="39" name="Rectangle 38">
                    <a:extLst>
                      <a:ext uri="{FF2B5EF4-FFF2-40B4-BE49-F238E27FC236}">
                        <a16:creationId xmlns:a16="http://schemas.microsoft.com/office/drawing/2014/main" id="{DE4DB6C2-9544-E204-8D6B-5B962E0675C1}"/>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13" name="Picture 12">
                  <a:extLst>
                    <a:ext uri="{FF2B5EF4-FFF2-40B4-BE49-F238E27FC236}">
                      <a16:creationId xmlns:a16="http://schemas.microsoft.com/office/drawing/2014/main" id="{F388C66C-C23B-174D-7EF8-F20DC7FFEF90}"/>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14" name="Picture 13">
                  <a:extLst>
                    <a:ext uri="{FF2B5EF4-FFF2-40B4-BE49-F238E27FC236}">
                      <a16:creationId xmlns:a16="http://schemas.microsoft.com/office/drawing/2014/main" id="{F3DF79CC-ED15-F604-BF07-5A7D80E6EDD6}"/>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15" name="Picture 14">
                  <a:extLst>
                    <a:ext uri="{FF2B5EF4-FFF2-40B4-BE49-F238E27FC236}">
                      <a16:creationId xmlns:a16="http://schemas.microsoft.com/office/drawing/2014/main" id="{8271586C-78EB-482B-E8B0-95ECF889A10B}"/>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16" name="Picture 15">
                  <a:extLst>
                    <a:ext uri="{FF2B5EF4-FFF2-40B4-BE49-F238E27FC236}">
                      <a16:creationId xmlns:a16="http://schemas.microsoft.com/office/drawing/2014/main" id="{2634155F-1E31-0726-DD53-B86CE2FE0906}"/>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11" name="Rectangle 10">
                <a:extLst>
                  <a:ext uri="{FF2B5EF4-FFF2-40B4-BE49-F238E27FC236}">
                    <a16:creationId xmlns:a16="http://schemas.microsoft.com/office/drawing/2014/main" id="{AEB92D42-A570-1650-E1C1-4F76730503C0}"/>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EDF2628-958C-B832-A839-24A8B35C3E0A}"/>
                </a:ext>
              </a:extLst>
            </p:cNvPr>
            <p:cNvSpPr/>
            <p:nvPr/>
          </p:nvSpPr>
          <p:spPr>
            <a:xfrm>
              <a:off x="5700887" y="4392226"/>
              <a:ext cx="4585031" cy="438005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5035D3D-A1F9-68C0-7E99-2EA6C8A38FBB}"/>
                </a:ext>
              </a:extLst>
            </p:cNvPr>
            <p:cNvPicPr>
              <a:picLocks noChangeAspect="1"/>
            </p:cNvPicPr>
            <p:nvPr/>
          </p:nvPicPr>
          <p:blipFill>
            <a:blip r:embed="rId11"/>
            <a:stretch>
              <a:fillRect/>
            </a:stretch>
          </p:blipFill>
          <p:spPr>
            <a:xfrm>
              <a:off x="5616769" y="4131561"/>
              <a:ext cx="4609947" cy="1437965"/>
            </a:xfrm>
            <a:prstGeom prst="rect">
              <a:avLst/>
            </a:prstGeom>
          </p:spPr>
        </p:pic>
      </p:grpSp>
      <p:sp>
        <p:nvSpPr>
          <p:cNvPr id="3" name="Content Placeholder 2">
            <a:extLst>
              <a:ext uri="{FF2B5EF4-FFF2-40B4-BE49-F238E27FC236}">
                <a16:creationId xmlns:a16="http://schemas.microsoft.com/office/drawing/2014/main" id="{E9A16DD9-68E4-B5FD-B1A3-45BB5A4FC7BC}"/>
              </a:ext>
            </a:extLst>
          </p:cNvPr>
          <p:cNvSpPr txBox="1">
            <a:spLocks/>
          </p:cNvSpPr>
          <p:nvPr/>
        </p:nvSpPr>
        <p:spPr>
          <a:xfrm>
            <a:off x="-86829" y="0"/>
            <a:ext cx="12065633" cy="10208182"/>
          </a:xfrm>
          <a:prstGeom prst="rect">
            <a:avLst/>
          </a:prstGeom>
          <a:solidFill>
            <a:schemeClr val="tx2">
              <a:lumMod val="20000"/>
              <a:lumOff val="80000"/>
            </a:schemeClr>
          </a:solidFill>
        </p:spPr>
        <p:txBody>
          <a:bodyPr vert="horz" lIns="97536" tIns="48768" rIns="97536" bIns="48768"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spcBef>
                <a:spcPts val="0"/>
              </a:spcBef>
            </a:pPr>
            <a:endParaRPr lang="en-US" altLang="en-US" sz="2560" b="1" dirty="0">
              <a:latin typeface="Helvetica"/>
              <a:cs typeface="Arial" panose="020B0604020202020204" pitchFamily="34" charset="0"/>
            </a:endParaRPr>
          </a:p>
          <a:p>
            <a:pPr lvl="1" algn="l" fontAlgn="base">
              <a:spcBef>
                <a:spcPts val="0"/>
              </a:spcBef>
            </a:pPr>
            <a:r>
              <a:rPr lang="en-US" altLang="en-US" sz="2800" b="1" dirty="0">
                <a:latin typeface="Helvetica"/>
                <a:cs typeface="Arial" panose="020B0604020202020204" pitchFamily="34" charset="0"/>
              </a:rPr>
              <a:t>Membership year is Jan 1 through Dec 31</a:t>
            </a:r>
          </a:p>
          <a:p>
            <a:pPr algn="l" fontAlgn="base">
              <a:spcBef>
                <a:spcPts val="0"/>
              </a:spcBef>
            </a:pPr>
            <a:endParaRPr lang="en-US" altLang="en-US" sz="2800" b="1" dirty="0">
              <a:latin typeface="Helvetica"/>
              <a:cs typeface="Arial" panose="020B0604020202020204" pitchFamily="34" charset="0"/>
            </a:endParaRPr>
          </a:p>
          <a:p>
            <a:pPr lvl="1" algn="l" fontAlgn="base">
              <a:spcBef>
                <a:spcPts val="0"/>
              </a:spcBef>
            </a:pPr>
            <a:r>
              <a:rPr lang="en-US" altLang="en-US" sz="2800" b="1" dirty="0">
                <a:latin typeface="Helvetica"/>
                <a:cs typeface="Arial" panose="020B0604020202020204" pitchFamily="34" charset="0"/>
              </a:rPr>
              <a:t>Renewal available July 1</a:t>
            </a:r>
          </a:p>
          <a:p>
            <a:pPr algn="l" fontAlgn="base">
              <a:spcBef>
                <a:spcPts val="0"/>
              </a:spcBef>
            </a:pPr>
            <a:endParaRPr lang="en-US" altLang="en-US" sz="2800" b="1" dirty="0">
              <a:latin typeface="Helvetica"/>
              <a:cs typeface="Arial" panose="020B0604020202020204" pitchFamily="34" charset="0"/>
            </a:endParaRPr>
          </a:p>
          <a:p>
            <a:pPr marL="863594" lvl="1" indent="-406394" algn="l" fontAlgn="base">
              <a:spcBef>
                <a:spcPts val="0"/>
              </a:spcBef>
              <a:buFont typeface="Wingdings" panose="05000000000000000000" pitchFamily="2" charset="2"/>
              <a:buChar char="v"/>
            </a:pPr>
            <a:r>
              <a:rPr lang="en-US" altLang="en-US" sz="2800" b="1" dirty="0">
                <a:latin typeface="Helvetica"/>
                <a:cs typeface="Arial" panose="020B0604020202020204" pitchFamily="34" charset="0"/>
              </a:rPr>
              <a:t>Active Status - paid for current membership year.</a:t>
            </a:r>
          </a:p>
          <a:p>
            <a:pPr algn="l" fontAlgn="base">
              <a:spcBef>
                <a:spcPts val="0"/>
              </a:spcBef>
            </a:pPr>
            <a:endParaRPr lang="en-US" altLang="en-US" sz="2800" b="1" dirty="0">
              <a:latin typeface="Helvetica"/>
              <a:cs typeface="Arial" panose="020B0604020202020204" pitchFamily="34" charset="0"/>
            </a:endParaRPr>
          </a:p>
          <a:p>
            <a:pPr marL="863594" lvl="1" indent="-406394" algn="l" fontAlgn="base">
              <a:spcBef>
                <a:spcPts val="0"/>
              </a:spcBef>
              <a:buFont typeface="Wingdings" panose="05000000000000000000" pitchFamily="2" charset="2"/>
              <a:buChar char="v"/>
            </a:pPr>
            <a:r>
              <a:rPr lang="en-US" altLang="en-US" sz="2800" b="1" dirty="0">
                <a:solidFill>
                  <a:srgbClr val="FF0000"/>
                </a:solidFill>
                <a:latin typeface="Helvetica"/>
                <a:cs typeface="Arial" panose="020B0604020202020204" pitchFamily="34" charset="0"/>
              </a:rPr>
              <a:t>Expired</a:t>
            </a:r>
            <a:r>
              <a:rPr lang="en-US" altLang="en-US" sz="2800" b="1" dirty="0">
                <a:latin typeface="Helvetica"/>
                <a:cs typeface="Arial" panose="020B0604020202020204" pitchFamily="34" charset="0"/>
              </a:rPr>
              <a:t> Status – Members not renewed for current membership year after Jan 31.  </a:t>
            </a:r>
          </a:p>
          <a:p>
            <a:pPr marL="406394" indent="-406394" algn="l" fontAlgn="base">
              <a:spcBef>
                <a:spcPts val="0"/>
              </a:spcBef>
              <a:buFont typeface="Wingdings" panose="05000000000000000000" pitchFamily="2" charset="2"/>
              <a:buChar char="v"/>
            </a:pPr>
            <a:endParaRPr lang="en-US" altLang="en-US" sz="2800" b="1" dirty="0">
              <a:latin typeface="Helvetica"/>
              <a:cs typeface="Arial" panose="020B0604020202020204" pitchFamily="34" charset="0"/>
            </a:endParaRPr>
          </a:p>
          <a:p>
            <a:pPr marL="863594" lvl="1" indent="-406394" algn="l" fontAlgn="base">
              <a:spcBef>
                <a:spcPts val="0"/>
              </a:spcBef>
              <a:buFont typeface="Wingdings" panose="05000000000000000000" pitchFamily="2" charset="2"/>
              <a:buChar char="v"/>
            </a:pPr>
            <a:r>
              <a:rPr lang="en-US" altLang="en-US" sz="2800" b="1" dirty="0">
                <a:latin typeface="Helvetica"/>
                <a:cs typeface="Arial" panose="020B0604020202020204" pitchFamily="34" charset="0"/>
              </a:rPr>
              <a:t>Online Renewal - Learn more about member online renew in Find Help.</a:t>
            </a:r>
          </a:p>
          <a:p>
            <a:pPr algn="l" fontAlgn="base">
              <a:spcBef>
                <a:spcPts val="0"/>
              </a:spcBef>
            </a:pPr>
            <a:endParaRPr lang="en-US" altLang="en-US" sz="2560" b="1" dirty="0">
              <a:latin typeface="Helvetica"/>
              <a:cs typeface="Arial" panose="020B0604020202020204" pitchFamily="34" charset="0"/>
            </a:endParaRPr>
          </a:p>
          <a:p>
            <a:pPr algn="l" fontAlgn="base">
              <a:spcBef>
                <a:spcPts val="0"/>
              </a:spcBef>
            </a:pPr>
            <a:endParaRPr lang="en-US" altLang="en-US" sz="2560" b="1" dirty="0">
              <a:latin typeface="Helvetica"/>
              <a:cs typeface="Arial" panose="020B0604020202020204" pitchFamily="34" charset="0"/>
            </a:endParaRPr>
          </a:p>
          <a:p>
            <a:pPr algn="l" fontAlgn="base">
              <a:spcBef>
                <a:spcPts val="0"/>
              </a:spcBef>
            </a:pPr>
            <a:endParaRPr lang="en-US" altLang="en-US" sz="2560" b="1" dirty="0">
              <a:latin typeface="Helvetica"/>
              <a:cs typeface="Arial" panose="020B0604020202020204" pitchFamily="34" charset="0"/>
            </a:endParaRPr>
          </a:p>
          <a:p>
            <a:pPr algn="l" fontAlgn="base">
              <a:spcBef>
                <a:spcPts val="0"/>
              </a:spcBef>
            </a:pPr>
            <a:endParaRPr lang="en-US" altLang="en-US" sz="2560" b="1" dirty="0">
              <a:latin typeface="Helvetica"/>
              <a:cs typeface="Arial" panose="020B0604020202020204" pitchFamily="34" charset="0"/>
            </a:endParaRPr>
          </a:p>
          <a:p>
            <a:pPr algn="l" fontAlgn="base">
              <a:spcBef>
                <a:spcPts val="0"/>
              </a:spcBef>
            </a:pPr>
            <a:endParaRPr lang="en-US" altLang="en-US" sz="2560" b="1" dirty="0">
              <a:latin typeface="Helvetica"/>
              <a:cs typeface="Arial" panose="020B0604020202020204" pitchFamily="34" charset="0"/>
            </a:endParaRPr>
          </a:p>
          <a:p>
            <a:pPr algn="l" fontAlgn="base">
              <a:spcBef>
                <a:spcPts val="0"/>
              </a:spcBef>
            </a:pPr>
            <a:endParaRPr lang="en-US" altLang="en-US" sz="2560" b="1" dirty="0">
              <a:latin typeface="Helvetica"/>
              <a:cs typeface="Arial" panose="020B0604020202020204" pitchFamily="34" charset="0"/>
            </a:endParaRPr>
          </a:p>
          <a:p>
            <a:pPr algn="l" fontAlgn="base">
              <a:spcBef>
                <a:spcPts val="0"/>
              </a:spcBef>
            </a:pPr>
            <a:endParaRPr lang="en-US" altLang="en-US" sz="2560" b="1" dirty="0">
              <a:latin typeface="Helvetica"/>
              <a:cs typeface="Arial" panose="020B0604020202020204" pitchFamily="34" charset="0"/>
            </a:endParaRPr>
          </a:p>
          <a:p>
            <a:pPr algn="l" fontAlgn="base">
              <a:spcBef>
                <a:spcPts val="0"/>
              </a:spcBef>
            </a:pPr>
            <a:endParaRPr lang="en-US" altLang="en-US" sz="2560" b="1" dirty="0">
              <a:latin typeface="Helvetica"/>
              <a:cs typeface="Arial" panose="020B0604020202020204" pitchFamily="34" charset="0"/>
            </a:endParaRPr>
          </a:p>
          <a:p>
            <a:pPr algn="l" fontAlgn="base">
              <a:spcBef>
                <a:spcPts val="0"/>
              </a:spcBef>
            </a:pPr>
            <a:endParaRPr lang="en-US" altLang="en-US" sz="2560" b="1" dirty="0">
              <a:solidFill>
                <a:srgbClr val="444444"/>
              </a:solidFill>
              <a:latin typeface="Helvetica"/>
              <a:cs typeface="Arial" panose="020B0604020202020204" pitchFamily="34" charset="0"/>
            </a:endParaRPr>
          </a:p>
          <a:p>
            <a:pPr eaLnBrk="0" fontAlgn="base" hangingPunct="0">
              <a:lnSpc>
                <a:spcPct val="100000"/>
              </a:lnSpc>
              <a:spcBef>
                <a:spcPct val="0"/>
              </a:spcBef>
              <a:spcAft>
                <a:spcPct val="0"/>
              </a:spcAft>
            </a:pPr>
            <a:endParaRPr lang="en-US" sz="1707" dirty="0">
              <a:solidFill>
                <a:srgbClr val="444444"/>
              </a:solidFill>
              <a:latin typeface="latoregular"/>
            </a:endParaRPr>
          </a:p>
        </p:txBody>
      </p:sp>
      <p:pic>
        <p:nvPicPr>
          <p:cNvPr id="32" name="Picture 31">
            <a:extLst>
              <a:ext uri="{FF2B5EF4-FFF2-40B4-BE49-F238E27FC236}">
                <a16:creationId xmlns:a16="http://schemas.microsoft.com/office/drawing/2014/main" id="{10801045-2E96-5EED-5ED2-EEF43B689606}"/>
              </a:ext>
            </a:extLst>
          </p:cNvPr>
          <p:cNvPicPr>
            <a:picLocks noChangeAspect="1"/>
          </p:cNvPicPr>
          <p:nvPr/>
        </p:nvPicPr>
        <p:blipFill>
          <a:blip r:embed="rId7"/>
          <a:stretch>
            <a:fillRect/>
          </a:stretch>
        </p:blipFill>
        <p:spPr>
          <a:xfrm>
            <a:off x="9210828" y="5351990"/>
            <a:ext cx="6593649" cy="3584237"/>
          </a:xfrm>
          <a:prstGeom prst="rect">
            <a:avLst/>
          </a:prstGeom>
          <a:ln w="57150">
            <a:solidFill>
              <a:srgbClr val="FFC000"/>
            </a:solidFill>
          </a:ln>
        </p:spPr>
      </p:pic>
      <p:grpSp>
        <p:nvGrpSpPr>
          <p:cNvPr id="44" name="Group 43">
            <a:extLst>
              <a:ext uri="{FF2B5EF4-FFF2-40B4-BE49-F238E27FC236}">
                <a16:creationId xmlns:a16="http://schemas.microsoft.com/office/drawing/2014/main" id="{49A34F37-CD56-D01E-25B0-653E998661EA}"/>
              </a:ext>
            </a:extLst>
          </p:cNvPr>
          <p:cNvGrpSpPr/>
          <p:nvPr/>
        </p:nvGrpSpPr>
        <p:grpSpPr>
          <a:xfrm>
            <a:off x="1321814" y="5305476"/>
            <a:ext cx="6969498" cy="3769218"/>
            <a:chOff x="1321814" y="5305476"/>
            <a:chExt cx="6969498" cy="3769218"/>
          </a:xfrm>
        </p:grpSpPr>
        <p:pic>
          <p:nvPicPr>
            <p:cNvPr id="34" name="Picture 33">
              <a:extLst>
                <a:ext uri="{FF2B5EF4-FFF2-40B4-BE49-F238E27FC236}">
                  <a16:creationId xmlns:a16="http://schemas.microsoft.com/office/drawing/2014/main" id="{A04ADDF3-FDF3-29F5-4B31-7BDFBDB33BA0}"/>
                </a:ext>
              </a:extLst>
            </p:cNvPr>
            <p:cNvPicPr>
              <a:picLocks noChangeAspect="1"/>
            </p:cNvPicPr>
            <p:nvPr/>
          </p:nvPicPr>
          <p:blipFill>
            <a:blip r:embed="rId12"/>
            <a:stretch>
              <a:fillRect/>
            </a:stretch>
          </p:blipFill>
          <p:spPr>
            <a:xfrm>
              <a:off x="1321814" y="5305476"/>
              <a:ext cx="6969497" cy="3769218"/>
            </a:xfrm>
            <a:prstGeom prst="rect">
              <a:avLst/>
            </a:prstGeom>
          </p:spPr>
        </p:pic>
        <p:sp>
          <p:nvSpPr>
            <p:cNvPr id="43" name="TextBox 42">
              <a:extLst>
                <a:ext uri="{FF2B5EF4-FFF2-40B4-BE49-F238E27FC236}">
                  <a16:creationId xmlns:a16="http://schemas.microsoft.com/office/drawing/2014/main" id="{DD96E3C5-F635-2846-54A3-CF3D2747B3DE}"/>
                </a:ext>
              </a:extLst>
            </p:cNvPr>
            <p:cNvSpPr txBox="1"/>
            <p:nvPr/>
          </p:nvSpPr>
          <p:spPr>
            <a:xfrm>
              <a:off x="5435276" y="6228788"/>
              <a:ext cx="2856036" cy="584775"/>
            </a:xfrm>
            <a:prstGeom prst="rect">
              <a:avLst/>
            </a:prstGeom>
            <a:solidFill>
              <a:schemeClr val="bg1"/>
            </a:solidFill>
          </p:spPr>
          <p:txBody>
            <a:bodyPr wrap="square" rtlCol="0">
              <a:spAutoFit/>
            </a:bodyPr>
            <a:lstStyle/>
            <a:p>
              <a:r>
                <a:rPr lang="en-US" sz="3200" b="1" dirty="0"/>
                <a:t>12/31/2024</a:t>
              </a:r>
            </a:p>
          </p:txBody>
        </p:sp>
      </p:grpSp>
    </p:spTree>
    <p:custDataLst>
      <p:tags r:id="rId1"/>
    </p:custDataLst>
    <p:extLst>
      <p:ext uri="{BB962C8B-B14F-4D97-AF65-F5344CB8AC3E}">
        <p14:creationId xmlns:p14="http://schemas.microsoft.com/office/powerpoint/2010/main" val="53575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250" fill="hold"/>
                                        <p:tgtEl>
                                          <p:spTgt spid="32"/>
                                        </p:tgtEl>
                                        <p:attrNameLst>
                                          <p:attrName>ppt_w</p:attrName>
                                        </p:attrNameLst>
                                      </p:cBhvr>
                                      <p:tavLst>
                                        <p:tav tm="0">
                                          <p:val>
                                            <p:fltVal val="0"/>
                                          </p:val>
                                        </p:tav>
                                        <p:tav tm="100000">
                                          <p:val>
                                            <p:strVal val="#ppt_w"/>
                                          </p:val>
                                        </p:tav>
                                      </p:tavLst>
                                    </p:anim>
                                    <p:anim calcmode="lin" valueType="num">
                                      <p:cBhvr>
                                        <p:cTn id="8" dur="1250" fill="hold"/>
                                        <p:tgtEl>
                                          <p:spTgt spid="32"/>
                                        </p:tgtEl>
                                        <p:attrNameLst>
                                          <p:attrName>ppt_h</p:attrName>
                                        </p:attrNameLst>
                                      </p:cBhvr>
                                      <p:tavLst>
                                        <p:tav tm="0">
                                          <p:val>
                                            <p:fltVal val="0"/>
                                          </p:val>
                                        </p:tav>
                                        <p:tav tm="100000">
                                          <p:val>
                                            <p:strVal val="#ppt_h"/>
                                          </p:val>
                                        </p:tav>
                                      </p:tavLst>
                                    </p:anim>
                                    <p:animEffect transition="in" filter="fade">
                                      <p:cBhvr>
                                        <p:cTn id="9" dur="1250"/>
                                        <p:tgtEl>
                                          <p:spTgt spid="32"/>
                                        </p:tgtEl>
                                      </p:cBhvr>
                                    </p:animEffect>
                                  </p:childTnLst>
                                </p:cTn>
                              </p:par>
                              <p:par>
                                <p:cTn id="10" presetID="14" presetClass="entr" presetSubtype="1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1000"/>
                                        <p:tgtEl>
                                          <p:spTgt spid="3"/>
                                        </p:tgtEl>
                                      </p:cBhvr>
                                    </p:animEffect>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up)">
                                      <p:cBhvr>
                                        <p:cTn id="16" dur="1000"/>
                                        <p:tgtEl>
                                          <p:spTgt spid="3">
                                            <p:txEl>
                                              <p:pRg st="1" end="1"/>
                                            </p:txEl>
                                          </p:spTgt>
                                        </p:tgtEl>
                                      </p:cBhvr>
                                    </p:animEffect>
                                  </p:childTnLst>
                                </p:cTn>
                              </p:par>
                            </p:childTnLst>
                          </p:cTn>
                        </p:par>
                        <p:par>
                          <p:cTn id="17" fill="hold">
                            <p:stCondLst>
                              <p:cond delay="2250"/>
                            </p:stCondLst>
                            <p:childTnLst>
                              <p:par>
                                <p:cTn id="18" presetID="2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up)">
                                      <p:cBhvr>
                                        <p:cTn id="20" dur="1000"/>
                                        <p:tgtEl>
                                          <p:spTgt spid="3">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up)">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1000"/>
                                        <p:tgtEl>
                                          <p:spTgt spid="44"/>
                                        </p:tgtEl>
                                      </p:cBhvr>
                                    </p:animEffect>
                                  </p:childTnLst>
                                </p:cTn>
                              </p:par>
                              <p:par>
                                <p:cTn id="29" presetID="22" presetClass="entr" presetSubtype="1"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up)">
                                      <p:cBhvr>
                                        <p:cTn id="31" dur="1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wipe(up)">
                                      <p:cBhvr>
                                        <p:cTn id="36"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F7FDE5B-BB2B-F195-BE7F-5BF41C20663D}"/>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2" name="Rectangle: Rounded Corners 1">
            <a:extLst>
              <a:ext uri="{FF2B5EF4-FFF2-40B4-BE49-F238E27FC236}">
                <a16:creationId xmlns:a16="http://schemas.microsoft.com/office/drawing/2014/main" id="{ADAE1AD0-3337-E182-BAA3-1200094B82C9}"/>
              </a:ext>
            </a:extLst>
          </p:cNvPr>
          <p:cNvSpPr/>
          <p:nvPr/>
        </p:nvSpPr>
        <p:spPr>
          <a:xfrm>
            <a:off x="893971" y="2301395"/>
            <a:ext cx="2283944" cy="35186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5" name="Picture 4">
            <a:extLst>
              <a:ext uri="{FF2B5EF4-FFF2-40B4-BE49-F238E27FC236}">
                <a16:creationId xmlns:a16="http://schemas.microsoft.com/office/drawing/2014/main" id="{FD37A6BE-DB7D-3631-DFD8-09546F7E5D15}"/>
              </a:ext>
            </a:extLst>
          </p:cNvPr>
          <p:cNvPicPr>
            <a:picLocks noChangeAspect="1"/>
          </p:cNvPicPr>
          <p:nvPr/>
        </p:nvPicPr>
        <p:blipFill>
          <a:blip r:embed="rId5"/>
          <a:stretch>
            <a:fillRect/>
          </a:stretch>
        </p:blipFill>
        <p:spPr>
          <a:xfrm>
            <a:off x="4088930" y="314960"/>
            <a:ext cx="12640093" cy="13093144"/>
          </a:xfrm>
          <a:prstGeom prst="rect">
            <a:avLst/>
          </a:prstGeom>
          <a:ln w="76200">
            <a:solidFill>
              <a:srgbClr val="FFC000"/>
            </a:solidFill>
          </a:ln>
        </p:spPr>
      </p:pic>
      <p:sp>
        <p:nvSpPr>
          <p:cNvPr id="32" name="Oval 31">
            <a:extLst>
              <a:ext uri="{FF2B5EF4-FFF2-40B4-BE49-F238E27FC236}">
                <a16:creationId xmlns:a16="http://schemas.microsoft.com/office/drawing/2014/main" id="{5C9FD820-4E18-1704-D775-031E7D0406FF}"/>
              </a:ext>
            </a:extLst>
          </p:cNvPr>
          <p:cNvSpPr/>
          <p:nvPr/>
        </p:nvSpPr>
        <p:spPr>
          <a:xfrm>
            <a:off x="15470113" y="992167"/>
            <a:ext cx="891651" cy="643171"/>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3" name="Oval 2">
            <a:extLst>
              <a:ext uri="{FF2B5EF4-FFF2-40B4-BE49-F238E27FC236}">
                <a16:creationId xmlns:a16="http://schemas.microsoft.com/office/drawing/2014/main" id="{3BE4DB1B-F15F-1ACA-1BB8-195FBC8B3F5A}"/>
              </a:ext>
            </a:extLst>
          </p:cNvPr>
          <p:cNvSpPr/>
          <p:nvPr/>
        </p:nvSpPr>
        <p:spPr>
          <a:xfrm>
            <a:off x="15466364" y="5210173"/>
            <a:ext cx="891651" cy="643171"/>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dirty="0"/>
          </a:p>
        </p:txBody>
      </p:sp>
      <p:sp>
        <p:nvSpPr>
          <p:cNvPr id="4" name="Arrow: Right 3">
            <a:extLst>
              <a:ext uri="{FF2B5EF4-FFF2-40B4-BE49-F238E27FC236}">
                <a16:creationId xmlns:a16="http://schemas.microsoft.com/office/drawing/2014/main" id="{C988FDDF-EC11-FB7A-506A-05450E8239EA}"/>
              </a:ext>
            </a:extLst>
          </p:cNvPr>
          <p:cNvSpPr/>
          <p:nvPr/>
        </p:nvSpPr>
        <p:spPr>
          <a:xfrm>
            <a:off x="14330145" y="992167"/>
            <a:ext cx="892629" cy="8490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0959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000"/>
                                        <p:tgtEl>
                                          <p:spTgt spid="3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E7FB603-24EE-FBED-D9CB-9445EA5938FE}"/>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2" name="Rectangle: Rounded Corners 1">
            <a:extLst>
              <a:ext uri="{FF2B5EF4-FFF2-40B4-BE49-F238E27FC236}">
                <a16:creationId xmlns:a16="http://schemas.microsoft.com/office/drawing/2014/main" id="{EF0B6E9A-2815-5D21-222C-8B693431C543}"/>
              </a:ext>
            </a:extLst>
          </p:cNvPr>
          <p:cNvSpPr/>
          <p:nvPr/>
        </p:nvSpPr>
        <p:spPr>
          <a:xfrm>
            <a:off x="965227" y="2248241"/>
            <a:ext cx="2035616" cy="42000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21" name="Picture 20">
            <a:extLst>
              <a:ext uri="{FF2B5EF4-FFF2-40B4-BE49-F238E27FC236}">
                <a16:creationId xmlns:a16="http://schemas.microsoft.com/office/drawing/2014/main" id="{D286B629-295B-3D54-877E-756AA805A683}"/>
              </a:ext>
            </a:extLst>
          </p:cNvPr>
          <p:cNvPicPr>
            <a:picLocks noChangeAspect="1"/>
          </p:cNvPicPr>
          <p:nvPr/>
        </p:nvPicPr>
        <p:blipFill>
          <a:blip r:embed="rId5"/>
          <a:stretch>
            <a:fillRect/>
          </a:stretch>
        </p:blipFill>
        <p:spPr>
          <a:xfrm>
            <a:off x="5983691" y="1582220"/>
            <a:ext cx="4811224" cy="2319697"/>
          </a:xfrm>
          <a:prstGeom prst="rect">
            <a:avLst/>
          </a:prstGeom>
        </p:spPr>
      </p:pic>
      <p:pic>
        <p:nvPicPr>
          <p:cNvPr id="11" name="Picture 10">
            <a:extLst>
              <a:ext uri="{FF2B5EF4-FFF2-40B4-BE49-F238E27FC236}">
                <a16:creationId xmlns:a16="http://schemas.microsoft.com/office/drawing/2014/main" id="{BC3FC4E6-15F5-EC15-1922-FF5249F02122}"/>
              </a:ext>
            </a:extLst>
          </p:cNvPr>
          <p:cNvPicPr>
            <a:picLocks noChangeAspect="1"/>
          </p:cNvPicPr>
          <p:nvPr/>
        </p:nvPicPr>
        <p:blipFill>
          <a:blip r:embed="rId6"/>
          <a:stretch>
            <a:fillRect/>
          </a:stretch>
        </p:blipFill>
        <p:spPr>
          <a:xfrm>
            <a:off x="5949537" y="1576707"/>
            <a:ext cx="7216195" cy="7680151"/>
          </a:xfrm>
          <a:prstGeom prst="rect">
            <a:avLst/>
          </a:prstGeom>
          <a:ln w="76200">
            <a:noFill/>
          </a:ln>
        </p:spPr>
      </p:pic>
      <p:pic>
        <p:nvPicPr>
          <p:cNvPr id="8" name="Picture 7">
            <a:extLst>
              <a:ext uri="{FF2B5EF4-FFF2-40B4-BE49-F238E27FC236}">
                <a16:creationId xmlns:a16="http://schemas.microsoft.com/office/drawing/2014/main" id="{C1EFD9AE-331C-C56A-1C4A-9F0172482D4A}"/>
              </a:ext>
            </a:extLst>
          </p:cNvPr>
          <p:cNvPicPr>
            <a:picLocks noChangeAspect="1"/>
          </p:cNvPicPr>
          <p:nvPr/>
        </p:nvPicPr>
        <p:blipFill>
          <a:blip r:embed="rId7"/>
          <a:stretch>
            <a:fillRect/>
          </a:stretch>
        </p:blipFill>
        <p:spPr>
          <a:xfrm>
            <a:off x="4174531" y="-340139"/>
            <a:ext cx="11251971" cy="9475345"/>
          </a:xfrm>
          <a:prstGeom prst="rect">
            <a:avLst/>
          </a:prstGeom>
          <a:ln w="57150">
            <a:solidFill>
              <a:srgbClr val="FFC000"/>
            </a:solidFill>
          </a:ln>
        </p:spPr>
      </p:pic>
      <p:sp>
        <p:nvSpPr>
          <p:cNvPr id="14" name="Arrow: Left 13">
            <a:extLst>
              <a:ext uri="{FF2B5EF4-FFF2-40B4-BE49-F238E27FC236}">
                <a16:creationId xmlns:a16="http://schemas.microsoft.com/office/drawing/2014/main" id="{66317768-7653-A1CB-9168-78A846EF9488}"/>
              </a:ext>
            </a:extLst>
          </p:cNvPr>
          <p:cNvSpPr/>
          <p:nvPr/>
        </p:nvSpPr>
        <p:spPr>
          <a:xfrm rot="10800000">
            <a:off x="3119194" y="8082382"/>
            <a:ext cx="1139145" cy="1174476"/>
          </a:xfrm>
          <a:prstGeom prst="leftArrow">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210055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F3B357-D801-2ED9-DA8A-FF46EBA38203}"/>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2" name="Rectangle: Rounded Corners 1">
            <a:extLst>
              <a:ext uri="{FF2B5EF4-FFF2-40B4-BE49-F238E27FC236}">
                <a16:creationId xmlns:a16="http://schemas.microsoft.com/office/drawing/2014/main" id="{0FB5DC95-905D-5D01-28BF-ADD646207BF7}"/>
              </a:ext>
            </a:extLst>
          </p:cNvPr>
          <p:cNvSpPr/>
          <p:nvPr/>
        </p:nvSpPr>
        <p:spPr>
          <a:xfrm flipV="1">
            <a:off x="911280" y="2233534"/>
            <a:ext cx="2051217" cy="41972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23" name="Picture 22">
            <a:extLst>
              <a:ext uri="{FF2B5EF4-FFF2-40B4-BE49-F238E27FC236}">
                <a16:creationId xmlns:a16="http://schemas.microsoft.com/office/drawing/2014/main" id="{69E7D0C4-D9AE-8723-B090-15154A2B3FDD}"/>
              </a:ext>
            </a:extLst>
          </p:cNvPr>
          <p:cNvPicPr>
            <a:picLocks noChangeAspect="1"/>
          </p:cNvPicPr>
          <p:nvPr/>
        </p:nvPicPr>
        <p:blipFill>
          <a:blip r:embed="rId5"/>
          <a:stretch>
            <a:fillRect/>
          </a:stretch>
        </p:blipFill>
        <p:spPr>
          <a:xfrm>
            <a:off x="5983691" y="1582220"/>
            <a:ext cx="4811224" cy="2319697"/>
          </a:xfrm>
          <a:prstGeom prst="rect">
            <a:avLst/>
          </a:prstGeom>
        </p:spPr>
      </p:pic>
      <p:pic>
        <p:nvPicPr>
          <p:cNvPr id="16" name="Picture 15">
            <a:extLst>
              <a:ext uri="{FF2B5EF4-FFF2-40B4-BE49-F238E27FC236}">
                <a16:creationId xmlns:a16="http://schemas.microsoft.com/office/drawing/2014/main" id="{282FF162-8A07-B8D6-2E86-7D9EBC102A9E}"/>
              </a:ext>
            </a:extLst>
          </p:cNvPr>
          <p:cNvPicPr>
            <a:picLocks noChangeAspect="1"/>
          </p:cNvPicPr>
          <p:nvPr/>
        </p:nvPicPr>
        <p:blipFill>
          <a:blip r:embed="rId6"/>
          <a:stretch>
            <a:fillRect/>
          </a:stretch>
        </p:blipFill>
        <p:spPr>
          <a:xfrm>
            <a:off x="3374836" y="4210"/>
            <a:ext cx="8969564" cy="9546250"/>
          </a:xfrm>
          <a:prstGeom prst="rect">
            <a:avLst/>
          </a:prstGeom>
          <a:ln w="76200">
            <a:solidFill>
              <a:srgbClr val="FFC000"/>
            </a:solidFill>
          </a:ln>
        </p:spPr>
      </p:pic>
      <p:sp>
        <p:nvSpPr>
          <p:cNvPr id="6" name="Oval 5">
            <a:extLst>
              <a:ext uri="{FF2B5EF4-FFF2-40B4-BE49-F238E27FC236}">
                <a16:creationId xmlns:a16="http://schemas.microsoft.com/office/drawing/2014/main" id="{F189D88C-D684-4478-9927-9CA3A8A856A4}"/>
              </a:ext>
            </a:extLst>
          </p:cNvPr>
          <p:cNvSpPr/>
          <p:nvPr/>
        </p:nvSpPr>
        <p:spPr>
          <a:xfrm>
            <a:off x="11008698" y="7805297"/>
            <a:ext cx="795110" cy="68553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nvGrpSpPr>
          <p:cNvPr id="15" name="Group 14">
            <a:extLst>
              <a:ext uri="{FF2B5EF4-FFF2-40B4-BE49-F238E27FC236}">
                <a16:creationId xmlns:a16="http://schemas.microsoft.com/office/drawing/2014/main" id="{A9412D0D-A364-3EF3-FE05-C86AE5D1C533}"/>
              </a:ext>
            </a:extLst>
          </p:cNvPr>
          <p:cNvGrpSpPr/>
          <p:nvPr/>
        </p:nvGrpSpPr>
        <p:grpSpPr>
          <a:xfrm>
            <a:off x="3398755" y="123837"/>
            <a:ext cx="12462669" cy="9905144"/>
            <a:chOff x="2747773" y="1104990"/>
            <a:chExt cx="5822944" cy="5522250"/>
          </a:xfrm>
        </p:grpSpPr>
        <p:pic>
          <p:nvPicPr>
            <p:cNvPr id="5" name="Picture 4">
              <a:extLst>
                <a:ext uri="{FF2B5EF4-FFF2-40B4-BE49-F238E27FC236}">
                  <a16:creationId xmlns:a16="http://schemas.microsoft.com/office/drawing/2014/main" id="{0991F0A1-2730-AB9C-F7EF-591A8FAEF714}"/>
                </a:ext>
              </a:extLst>
            </p:cNvPr>
            <p:cNvPicPr>
              <a:picLocks noChangeAspect="1"/>
            </p:cNvPicPr>
            <p:nvPr/>
          </p:nvPicPr>
          <p:blipFill>
            <a:blip r:embed="rId7"/>
            <a:stretch>
              <a:fillRect/>
            </a:stretch>
          </p:blipFill>
          <p:spPr>
            <a:xfrm>
              <a:off x="2747773" y="1104990"/>
              <a:ext cx="5822944" cy="3872366"/>
            </a:xfrm>
            <a:prstGeom prst="rect">
              <a:avLst/>
            </a:prstGeom>
          </p:spPr>
        </p:pic>
        <p:sp>
          <p:nvSpPr>
            <p:cNvPr id="10" name="Rectangle 9">
              <a:extLst>
                <a:ext uri="{FF2B5EF4-FFF2-40B4-BE49-F238E27FC236}">
                  <a16:creationId xmlns:a16="http://schemas.microsoft.com/office/drawing/2014/main" id="{251186DF-FE9C-E19B-E6DA-5E3C9E863CEC}"/>
                </a:ext>
              </a:extLst>
            </p:cNvPr>
            <p:cNvSpPr/>
            <p:nvPr/>
          </p:nvSpPr>
          <p:spPr>
            <a:xfrm>
              <a:off x="2747773" y="4818134"/>
              <a:ext cx="5402502" cy="18091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sp>
        <p:nvSpPr>
          <p:cNvPr id="18" name="Arrow: Left 17">
            <a:extLst>
              <a:ext uri="{FF2B5EF4-FFF2-40B4-BE49-F238E27FC236}">
                <a16:creationId xmlns:a16="http://schemas.microsoft.com/office/drawing/2014/main" id="{DF7A70FC-CAD5-E22D-12EF-93C7ED744666}"/>
              </a:ext>
            </a:extLst>
          </p:cNvPr>
          <p:cNvSpPr/>
          <p:nvPr/>
        </p:nvSpPr>
        <p:spPr>
          <a:xfrm rot="10634806">
            <a:off x="2902643" y="3834253"/>
            <a:ext cx="763434" cy="880462"/>
          </a:xfrm>
          <a:prstGeom prst="leftArrow">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299557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ECCEFBA-D870-9363-FA63-D70AE791B26D}"/>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2" name="Rectangle: Rounded Corners 1">
            <a:extLst>
              <a:ext uri="{FF2B5EF4-FFF2-40B4-BE49-F238E27FC236}">
                <a16:creationId xmlns:a16="http://schemas.microsoft.com/office/drawing/2014/main" id="{F73D776C-9107-F157-648B-F17A253DA6FC}"/>
              </a:ext>
            </a:extLst>
          </p:cNvPr>
          <p:cNvSpPr/>
          <p:nvPr/>
        </p:nvSpPr>
        <p:spPr>
          <a:xfrm>
            <a:off x="883043" y="2562396"/>
            <a:ext cx="1581602" cy="525578"/>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17" name="Picture 16">
            <a:extLst>
              <a:ext uri="{FF2B5EF4-FFF2-40B4-BE49-F238E27FC236}">
                <a16:creationId xmlns:a16="http://schemas.microsoft.com/office/drawing/2014/main" id="{919B6A9A-6E58-EE67-CFA7-4E0FC006A9BC}"/>
              </a:ext>
            </a:extLst>
          </p:cNvPr>
          <p:cNvPicPr>
            <a:picLocks noChangeAspect="1"/>
          </p:cNvPicPr>
          <p:nvPr/>
        </p:nvPicPr>
        <p:blipFill>
          <a:blip r:embed="rId5"/>
          <a:stretch>
            <a:fillRect/>
          </a:stretch>
        </p:blipFill>
        <p:spPr>
          <a:xfrm>
            <a:off x="5983691" y="1582220"/>
            <a:ext cx="4811224" cy="2319697"/>
          </a:xfrm>
          <a:prstGeom prst="rect">
            <a:avLst/>
          </a:prstGeom>
        </p:spPr>
      </p:pic>
      <p:pic>
        <p:nvPicPr>
          <p:cNvPr id="22" name="Picture 21">
            <a:extLst>
              <a:ext uri="{FF2B5EF4-FFF2-40B4-BE49-F238E27FC236}">
                <a16:creationId xmlns:a16="http://schemas.microsoft.com/office/drawing/2014/main" id="{2F57A69B-DF1F-BEA2-522B-079B5E391F6C}"/>
              </a:ext>
            </a:extLst>
          </p:cNvPr>
          <p:cNvPicPr>
            <a:picLocks noChangeAspect="1"/>
          </p:cNvPicPr>
          <p:nvPr/>
        </p:nvPicPr>
        <p:blipFill>
          <a:blip r:embed="rId6"/>
          <a:stretch>
            <a:fillRect/>
          </a:stretch>
        </p:blipFill>
        <p:spPr>
          <a:xfrm>
            <a:off x="3982659" y="116475"/>
            <a:ext cx="12264699" cy="12736191"/>
          </a:xfrm>
          <a:prstGeom prst="rect">
            <a:avLst/>
          </a:prstGeom>
          <a:ln w="38100">
            <a:solidFill>
              <a:srgbClr val="FFC000"/>
            </a:solidFill>
          </a:ln>
        </p:spPr>
      </p:pic>
    </p:spTree>
    <p:custDataLst>
      <p:tags r:id="rId1"/>
    </p:custDataLst>
    <p:extLst>
      <p:ext uri="{BB962C8B-B14F-4D97-AF65-F5344CB8AC3E}">
        <p14:creationId xmlns:p14="http://schemas.microsoft.com/office/powerpoint/2010/main" val="38681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4FF655-D055-B639-8DF9-F59C4440D3D8}"/>
              </a:ext>
            </a:extLst>
          </p:cNvPr>
          <p:cNvPicPr>
            <a:picLocks noChangeAspect="1"/>
          </p:cNvPicPr>
          <p:nvPr/>
        </p:nvPicPr>
        <p:blipFill>
          <a:blip r:embed="rId4"/>
          <a:stretch>
            <a:fillRect/>
          </a:stretch>
        </p:blipFill>
        <p:spPr>
          <a:xfrm>
            <a:off x="401349" y="-1937435"/>
            <a:ext cx="15713077" cy="14271640"/>
          </a:xfrm>
          <a:prstGeom prst="rect">
            <a:avLst/>
          </a:prstGeom>
          <a:ln w="28575">
            <a:solidFill>
              <a:schemeClr val="tx1"/>
            </a:solidFill>
          </a:ln>
        </p:spPr>
      </p:pic>
      <p:sp>
        <p:nvSpPr>
          <p:cNvPr id="2" name="Rectangle: Rounded Corners 1">
            <a:extLst>
              <a:ext uri="{FF2B5EF4-FFF2-40B4-BE49-F238E27FC236}">
                <a16:creationId xmlns:a16="http://schemas.microsoft.com/office/drawing/2014/main" id="{EF75BA47-7130-45A1-A963-5B3169397B84}"/>
              </a:ext>
            </a:extLst>
          </p:cNvPr>
          <p:cNvSpPr/>
          <p:nvPr/>
        </p:nvSpPr>
        <p:spPr>
          <a:xfrm>
            <a:off x="1005542" y="3497279"/>
            <a:ext cx="1581602" cy="35934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17" name="Picture 16">
            <a:extLst>
              <a:ext uri="{FF2B5EF4-FFF2-40B4-BE49-F238E27FC236}">
                <a16:creationId xmlns:a16="http://schemas.microsoft.com/office/drawing/2014/main" id="{5B5C80CA-F86D-6D67-671E-C82A22195DB1}"/>
              </a:ext>
            </a:extLst>
          </p:cNvPr>
          <p:cNvPicPr>
            <a:picLocks noChangeAspect="1"/>
          </p:cNvPicPr>
          <p:nvPr/>
        </p:nvPicPr>
        <p:blipFill>
          <a:blip r:embed="rId5"/>
          <a:stretch>
            <a:fillRect/>
          </a:stretch>
        </p:blipFill>
        <p:spPr>
          <a:xfrm>
            <a:off x="5983691" y="1582220"/>
            <a:ext cx="4811224" cy="2319697"/>
          </a:xfrm>
          <a:prstGeom prst="rect">
            <a:avLst/>
          </a:prstGeom>
        </p:spPr>
      </p:pic>
      <p:pic>
        <p:nvPicPr>
          <p:cNvPr id="19" name="Picture 18">
            <a:extLst>
              <a:ext uri="{FF2B5EF4-FFF2-40B4-BE49-F238E27FC236}">
                <a16:creationId xmlns:a16="http://schemas.microsoft.com/office/drawing/2014/main" id="{2D66EAF6-C196-F476-82F2-0F877CF1E71E}"/>
              </a:ext>
            </a:extLst>
          </p:cNvPr>
          <p:cNvPicPr>
            <a:picLocks noChangeAspect="1"/>
          </p:cNvPicPr>
          <p:nvPr/>
        </p:nvPicPr>
        <p:blipFill>
          <a:blip r:embed="rId6"/>
          <a:stretch>
            <a:fillRect/>
          </a:stretch>
        </p:blipFill>
        <p:spPr>
          <a:xfrm>
            <a:off x="3339520" y="156388"/>
            <a:ext cx="12041993" cy="12517905"/>
          </a:xfrm>
          <a:prstGeom prst="rect">
            <a:avLst/>
          </a:prstGeom>
          <a:ln w="76200">
            <a:solidFill>
              <a:srgbClr val="FFC000"/>
            </a:solidFill>
          </a:ln>
        </p:spPr>
      </p:pic>
      <p:sp>
        <p:nvSpPr>
          <p:cNvPr id="21" name="Rectangle: Rounded Corners 20">
            <a:extLst>
              <a:ext uri="{FF2B5EF4-FFF2-40B4-BE49-F238E27FC236}">
                <a16:creationId xmlns:a16="http://schemas.microsoft.com/office/drawing/2014/main" id="{E3BB560A-9276-A707-C9E8-6D4779733549}"/>
              </a:ext>
            </a:extLst>
          </p:cNvPr>
          <p:cNvSpPr/>
          <p:nvPr/>
        </p:nvSpPr>
        <p:spPr>
          <a:xfrm>
            <a:off x="3499846" y="2691906"/>
            <a:ext cx="1960200" cy="581628"/>
          </a:xfrm>
          <a:prstGeom prst="round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pic>
        <p:nvPicPr>
          <p:cNvPr id="18" name="Picture 17">
            <a:extLst>
              <a:ext uri="{FF2B5EF4-FFF2-40B4-BE49-F238E27FC236}">
                <a16:creationId xmlns:a16="http://schemas.microsoft.com/office/drawing/2014/main" id="{ECC93E52-9304-FEFD-1799-461AED3995BB}"/>
              </a:ext>
            </a:extLst>
          </p:cNvPr>
          <p:cNvPicPr>
            <a:picLocks noChangeAspect="1"/>
          </p:cNvPicPr>
          <p:nvPr/>
        </p:nvPicPr>
        <p:blipFill>
          <a:blip r:embed="rId7"/>
          <a:stretch>
            <a:fillRect/>
          </a:stretch>
        </p:blipFill>
        <p:spPr>
          <a:xfrm>
            <a:off x="5589307" y="641215"/>
            <a:ext cx="6014864" cy="5473110"/>
          </a:xfrm>
          <a:prstGeom prst="rect">
            <a:avLst/>
          </a:prstGeom>
          <a:ln w="38100">
            <a:solidFill>
              <a:schemeClr val="accent1"/>
            </a:solidFill>
          </a:ln>
        </p:spPr>
      </p:pic>
      <p:pic>
        <p:nvPicPr>
          <p:cNvPr id="22" name="Picture 21">
            <a:extLst>
              <a:ext uri="{FF2B5EF4-FFF2-40B4-BE49-F238E27FC236}">
                <a16:creationId xmlns:a16="http://schemas.microsoft.com/office/drawing/2014/main" id="{1AE1DB14-1BA1-8369-1AEC-9DF1642459BE}"/>
              </a:ext>
            </a:extLst>
          </p:cNvPr>
          <p:cNvPicPr>
            <a:picLocks noChangeAspect="1"/>
          </p:cNvPicPr>
          <p:nvPr/>
        </p:nvPicPr>
        <p:blipFill>
          <a:blip r:embed="rId8"/>
          <a:stretch>
            <a:fillRect/>
          </a:stretch>
        </p:blipFill>
        <p:spPr>
          <a:xfrm>
            <a:off x="5820399" y="1208309"/>
            <a:ext cx="5495595" cy="4026474"/>
          </a:xfrm>
          <a:prstGeom prst="rect">
            <a:avLst/>
          </a:prstGeom>
        </p:spPr>
      </p:pic>
      <p:sp>
        <p:nvSpPr>
          <p:cNvPr id="23" name="Arrow: Left 22">
            <a:extLst>
              <a:ext uri="{FF2B5EF4-FFF2-40B4-BE49-F238E27FC236}">
                <a16:creationId xmlns:a16="http://schemas.microsoft.com/office/drawing/2014/main" id="{1F9C82B3-7025-CEB3-6488-B5CBBCC5DE77}"/>
              </a:ext>
            </a:extLst>
          </p:cNvPr>
          <p:cNvSpPr/>
          <p:nvPr/>
        </p:nvSpPr>
        <p:spPr>
          <a:xfrm rot="10800000">
            <a:off x="5018314" y="5234783"/>
            <a:ext cx="671898" cy="879542"/>
          </a:xfrm>
          <a:prstGeom prst="leftArrow">
            <a:avLst/>
          </a:prstGeom>
          <a:solidFill>
            <a:srgbClr val="FF0000"/>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Tree>
    <p:custDataLst>
      <p:tags r:id="rId1"/>
    </p:custDataLst>
    <p:extLst>
      <p:ext uri="{BB962C8B-B14F-4D97-AF65-F5344CB8AC3E}">
        <p14:creationId xmlns:p14="http://schemas.microsoft.com/office/powerpoint/2010/main" val="339392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1250"/>
                                        <p:tgtEl>
                                          <p:spTgt spid="21"/>
                                        </p:tgtEl>
                                      </p:cBhvr>
                                    </p:animEffect>
                                  </p:childTnLst>
                                </p:cTn>
                              </p:par>
                              <p:par>
                                <p:cTn id="13" presetID="22" presetClass="entr" presetSubtype="1"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up)">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1000"/>
                                        <p:tgtEl>
                                          <p:spTgt spid="22"/>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
</p:tagLst>
</file>

<file path=ppt/tags/tag10.xml><?xml version="1.0" encoding="utf-8"?>
<p:tagLst xmlns:a="http://schemas.openxmlformats.org/drawingml/2006/main" xmlns:r="http://schemas.openxmlformats.org/officeDocument/2006/relationships" xmlns:p="http://schemas.openxmlformats.org/presentationml/2006/main">
  <p:tag name="TIMING" val="|6.2|26.1"/>
</p:tagLst>
</file>

<file path=ppt/tags/tag11.xml><?xml version="1.0" encoding="utf-8"?>
<p:tagLst xmlns:a="http://schemas.openxmlformats.org/drawingml/2006/main" xmlns:r="http://schemas.openxmlformats.org/officeDocument/2006/relationships" xmlns:p="http://schemas.openxmlformats.org/presentationml/2006/main">
  <p:tag name="TIMING" val="|6.2|26.1"/>
</p:tagLst>
</file>

<file path=ppt/tags/tag12.xml><?xml version="1.0" encoding="utf-8"?>
<p:tagLst xmlns:a="http://schemas.openxmlformats.org/drawingml/2006/main" xmlns:r="http://schemas.openxmlformats.org/officeDocument/2006/relationships" xmlns:p="http://schemas.openxmlformats.org/presentationml/2006/main">
  <p:tag name="TIMING" val="|6.2|26.1"/>
</p:tagLst>
</file>

<file path=ppt/tags/tag13.xml><?xml version="1.0" encoding="utf-8"?>
<p:tagLst xmlns:a="http://schemas.openxmlformats.org/drawingml/2006/main" xmlns:r="http://schemas.openxmlformats.org/officeDocument/2006/relationships" xmlns:p="http://schemas.openxmlformats.org/presentationml/2006/main">
  <p:tag name="TIMING" val="|6.2|26.1"/>
</p:tagLst>
</file>

<file path=ppt/tags/tag14.xml><?xml version="1.0" encoding="utf-8"?>
<p:tagLst xmlns:a="http://schemas.openxmlformats.org/drawingml/2006/main" xmlns:r="http://schemas.openxmlformats.org/officeDocument/2006/relationships" xmlns:p="http://schemas.openxmlformats.org/presentationml/2006/main">
  <p:tag name="TIMING" val="|6.2|26.1"/>
</p:tagLst>
</file>

<file path=ppt/tags/tag15.xml><?xml version="1.0" encoding="utf-8"?>
<p:tagLst xmlns:a="http://schemas.openxmlformats.org/drawingml/2006/main" xmlns:r="http://schemas.openxmlformats.org/officeDocument/2006/relationships" xmlns:p="http://schemas.openxmlformats.org/presentationml/2006/main">
  <p:tag name="TIMING" val="|6.2|26.1"/>
</p:tagLst>
</file>

<file path=ppt/tags/tag16.xml><?xml version="1.0" encoding="utf-8"?>
<p:tagLst xmlns:a="http://schemas.openxmlformats.org/drawingml/2006/main" xmlns:r="http://schemas.openxmlformats.org/officeDocument/2006/relationships" xmlns:p="http://schemas.openxmlformats.org/presentationml/2006/main">
  <p:tag name="TIMING" val="|6.2|26.1"/>
</p:tagLst>
</file>

<file path=ppt/tags/tag17.xml><?xml version="1.0" encoding="utf-8"?>
<p:tagLst xmlns:a="http://schemas.openxmlformats.org/drawingml/2006/main" xmlns:r="http://schemas.openxmlformats.org/officeDocument/2006/relationships" xmlns:p="http://schemas.openxmlformats.org/presentationml/2006/main">
  <p:tag name="TIMING" val="|6.2|26.1"/>
</p:tagLst>
</file>

<file path=ppt/tags/tag18.xml><?xml version="1.0" encoding="utf-8"?>
<p:tagLst xmlns:a="http://schemas.openxmlformats.org/drawingml/2006/main" xmlns:r="http://schemas.openxmlformats.org/officeDocument/2006/relationships" xmlns:p="http://schemas.openxmlformats.org/presentationml/2006/main">
  <p:tag name="TIMING" val="|6.2|26.1"/>
</p:tagLst>
</file>

<file path=ppt/tags/tag19.xml><?xml version="1.0" encoding="utf-8"?>
<p:tagLst xmlns:a="http://schemas.openxmlformats.org/drawingml/2006/main" xmlns:r="http://schemas.openxmlformats.org/officeDocument/2006/relationships" xmlns:p="http://schemas.openxmlformats.org/presentationml/2006/main">
  <p:tag name="TIMING" val="|6.2|26.1"/>
</p:tagLst>
</file>

<file path=ppt/tags/tag2.xml><?xml version="1.0" encoding="utf-8"?>
<p:tagLst xmlns:a="http://schemas.openxmlformats.org/drawingml/2006/main" xmlns:r="http://schemas.openxmlformats.org/officeDocument/2006/relationships" xmlns:p="http://schemas.openxmlformats.org/presentationml/2006/main">
  <p:tag name="TIMING" val="|6.2|26.1"/>
</p:tagLst>
</file>

<file path=ppt/tags/tag20.xml><?xml version="1.0" encoding="utf-8"?>
<p:tagLst xmlns:a="http://schemas.openxmlformats.org/drawingml/2006/main" xmlns:r="http://schemas.openxmlformats.org/officeDocument/2006/relationships" xmlns:p="http://schemas.openxmlformats.org/presentationml/2006/main">
  <p:tag name="TIMING" val="|6.2|26.1"/>
</p:tagLst>
</file>

<file path=ppt/tags/tag21.xml><?xml version="1.0" encoding="utf-8"?>
<p:tagLst xmlns:a="http://schemas.openxmlformats.org/drawingml/2006/main" xmlns:r="http://schemas.openxmlformats.org/officeDocument/2006/relationships" xmlns:p="http://schemas.openxmlformats.org/presentationml/2006/main">
  <p:tag name="TIMING" val="|6.2|26.1"/>
</p:tagLst>
</file>

<file path=ppt/tags/tag22.xml><?xml version="1.0" encoding="utf-8"?>
<p:tagLst xmlns:a="http://schemas.openxmlformats.org/drawingml/2006/main" xmlns:r="http://schemas.openxmlformats.org/officeDocument/2006/relationships" xmlns:p="http://schemas.openxmlformats.org/presentationml/2006/main">
  <p:tag name="TIMING" val="|6.2|26.1"/>
</p:tagLst>
</file>

<file path=ppt/tags/tag23.xml><?xml version="1.0" encoding="utf-8"?>
<p:tagLst xmlns:a="http://schemas.openxmlformats.org/drawingml/2006/main" xmlns:r="http://schemas.openxmlformats.org/officeDocument/2006/relationships" xmlns:p="http://schemas.openxmlformats.org/presentationml/2006/main">
  <p:tag name="TIMING" val="|6.2|26.1"/>
</p:tagLst>
</file>

<file path=ppt/tags/tag24.xml><?xml version="1.0" encoding="utf-8"?>
<p:tagLst xmlns:a="http://schemas.openxmlformats.org/drawingml/2006/main" xmlns:r="http://schemas.openxmlformats.org/officeDocument/2006/relationships" xmlns:p="http://schemas.openxmlformats.org/presentationml/2006/main">
  <p:tag name="TIMING" val="|6.2|26.1"/>
</p:tagLst>
</file>

<file path=ppt/tags/tag25.xml><?xml version="1.0" encoding="utf-8"?>
<p:tagLst xmlns:a="http://schemas.openxmlformats.org/drawingml/2006/main" xmlns:r="http://schemas.openxmlformats.org/officeDocument/2006/relationships" xmlns:p="http://schemas.openxmlformats.org/presentationml/2006/main">
  <p:tag name="TIMING" val="|6.2|26.1"/>
</p:tagLst>
</file>

<file path=ppt/tags/tag26.xml><?xml version="1.0" encoding="utf-8"?>
<p:tagLst xmlns:a="http://schemas.openxmlformats.org/drawingml/2006/main" xmlns:r="http://schemas.openxmlformats.org/officeDocument/2006/relationships" xmlns:p="http://schemas.openxmlformats.org/presentationml/2006/main">
  <p:tag name="TIMING" val="|6.2|26.1"/>
</p:tagLst>
</file>

<file path=ppt/tags/tag27.xml><?xml version="1.0" encoding="utf-8"?>
<p:tagLst xmlns:a="http://schemas.openxmlformats.org/drawingml/2006/main" xmlns:r="http://schemas.openxmlformats.org/officeDocument/2006/relationships" xmlns:p="http://schemas.openxmlformats.org/presentationml/2006/main">
  <p:tag name="TIMING" val="|4.5|19.2|10.7|2.4|2.9"/>
</p:tagLst>
</file>

<file path=ppt/tags/tag28.xml><?xml version="1.0" encoding="utf-8"?>
<p:tagLst xmlns:a="http://schemas.openxmlformats.org/drawingml/2006/main" xmlns:r="http://schemas.openxmlformats.org/officeDocument/2006/relationships" xmlns:p="http://schemas.openxmlformats.org/presentationml/2006/main">
  <p:tag name="TIMING" val="|4.5|19.2|10.7|2.4|2.9"/>
</p:tagLst>
</file>

<file path=ppt/tags/tag3.xml><?xml version="1.0" encoding="utf-8"?>
<p:tagLst xmlns:a="http://schemas.openxmlformats.org/drawingml/2006/main" xmlns:r="http://schemas.openxmlformats.org/officeDocument/2006/relationships" xmlns:p="http://schemas.openxmlformats.org/presentationml/2006/main">
  <p:tag name="TIMING" val="|6.2|26.1"/>
</p:tagLst>
</file>

<file path=ppt/tags/tag4.xml><?xml version="1.0" encoding="utf-8"?>
<p:tagLst xmlns:a="http://schemas.openxmlformats.org/drawingml/2006/main" xmlns:r="http://schemas.openxmlformats.org/officeDocument/2006/relationships" xmlns:p="http://schemas.openxmlformats.org/presentationml/2006/main">
  <p:tag name="TIMING" val="|6.2|26.1"/>
</p:tagLst>
</file>

<file path=ppt/tags/tag5.xml><?xml version="1.0" encoding="utf-8"?>
<p:tagLst xmlns:a="http://schemas.openxmlformats.org/drawingml/2006/main" xmlns:r="http://schemas.openxmlformats.org/officeDocument/2006/relationships" xmlns:p="http://schemas.openxmlformats.org/presentationml/2006/main">
  <p:tag name="TIMING" val="|6.2|26.1"/>
</p:tagLst>
</file>

<file path=ppt/tags/tag6.xml><?xml version="1.0" encoding="utf-8"?>
<p:tagLst xmlns:a="http://schemas.openxmlformats.org/drawingml/2006/main" xmlns:r="http://schemas.openxmlformats.org/officeDocument/2006/relationships" xmlns:p="http://schemas.openxmlformats.org/presentationml/2006/main">
  <p:tag name="TIMING" val="|6.2|26.1"/>
</p:tagLst>
</file>

<file path=ppt/tags/tag7.xml><?xml version="1.0" encoding="utf-8"?>
<p:tagLst xmlns:a="http://schemas.openxmlformats.org/drawingml/2006/main" xmlns:r="http://schemas.openxmlformats.org/officeDocument/2006/relationships" xmlns:p="http://schemas.openxmlformats.org/presentationml/2006/main">
  <p:tag name="TIMING" val="|6.2|26.1"/>
</p:tagLst>
</file>

<file path=ppt/tags/tag8.xml><?xml version="1.0" encoding="utf-8"?>
<p:tagLst xmlns:a="http://schemas.openxmlformats.org/drawingml/2006/main" xmlns:r="http://schemas.openxmlformats.org/officeDocument/2006/relationships" xmlns:p="http://schemas.openxmlformats.org/presentationml/2006/main">
  <p:tag name="TIMING" val="|6.2|26.1"/>
</p:tagLst>
</file>

<file path=ppt/tags/tag9.xml><?xml version="1.0" encoding="utf-8"?>
<p:tagLst xmlns:a="http://schemas.openxmlformats.org/drawingml/2006/main" xmlns:r="http://schemas.openxmlformats.org/officeDocument/2006/relationships" xmlns:p="http://schemas.openxmlformats.org/presentationml/2006/main">
  <p:tag name="TIMING" val="|6.2|26.1"/>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Props1.xml><?xml version="1.0" encoding="utf-8"?>
<ds:datastoreItem xmlns:ds="http://schemas.openxmlformats.org/officeDocument/2006/customXml" ds:itemID="{78913D80-AF4E-4363-B995-B2EFE36BC0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28CFC471-5ACB-4C5D-8C08-A06F19649396}">
  <ds:schemaRefs>
    <ds:schemaRef ds:uri="http://purl.org/dc/terms/"/>
    <ds:schemaRef ds:uri="f2996780-8ee3-477e-ac96-c28f58c3e646"/>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678c04f6-f183-44c2-9cd0-bee70d2694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3354</TotalTime>
  <Words>1780</Words>
  <Application>Microsoft Office PowerPoint</Application>
  <PresentationFormat>Custom</PresentationFormat>
  <Paragraphs>193</Paragraphs>
  <Slides>31</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Arial Black</vt:lpstr>
      <vt:lpstr>Avenir Next</vt:lpstr>
      <vt:lpstr>Avenir Next Demi Bold</vt:lpstr>
      <vt:lpstr>Calibri</vt:lpstr>
      <vt:lpstr>Calibri Light</vt:lpstr>
      <vt:lpstr>Helvetica</vt:lpstr>
      <vt:lpstr>latoregular</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39</cp:revision>
  <cp:lastPrinted>2021-10-04T12:15:22Z</cp:lastPrinted>
  <dcterms:created xsi:type="dcterms:W3CDTF">2024-02-15T16:33:50Z</dcterms:created>
  <dcterms:modified xsi:type="dcterms:W3CDTF">2025-04-30T17:53:44Z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